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0b19a81669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5bab2a5824348"/>
  </p:sldMasterIdLst>
  <p:sldIdLst>
    <p:sldId xmlns:r="http://schemas.openxmlformats.org/officeDocument/2006/relationships" id="256" r:id="Rdedb718635ea45a1"/>
    <p:sldId xmlns:r="http://schemas.openxmlformats.org/officeDocument/2006/relationships" id="257" r:id="R90bcbab6a77d4131"/>
    <p:sldId xmlns:r="http://schemas.openxmlformats.org/officeDocument/2006/relationships" id="258" r:id="R75fe1151630541c4"/>
    <p:sldId xmlns:r="http://schemas.openxmlformats.org/officeDocument/2006/relationships" id="259" r:id="Rc92bd9042767440b"/>
    <p:sldId xmlns:r="http://schemas.openxmlformats.org/officeDocument/2006/relationships" id="260" r:id="R48dfdba73a6a4548"/>
    <p:sldId xmlns:r="http://schemas.openxmlformats.org/officeDocument/2006/relationships" id="261" r:id="Rb408d97a867942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5bab2a5824348" /><Relationship Type="http://schemas.openxmlformats.org/officeDocument/2006/relationships/slide" Target="/ppt/slides/slide1.xml" Id="Rdedb718635ea45a1" /><Relationship Type="http://schemas.openxmlformats.org/officeDocument/2006/relationships/slide" Target="/ppt/slides/slide2.xml" Id="R90bcbab6a77d4131" /><Relationship Type="http://schemas.openxmlformats.org/officeDocument/2006/relationships/slide" Target="/ppt/slides/slide3.xml" Id="R75fe1151630541c4" /><Relationship Type="http://schemas.openxmlformats.org/officeDocument/2006/relationships/slide" Target="/ppt/slides/slide4.xml" Id="Rc92bd9042767440b" /><Relationship Type="http://schemas.openxmlformats.org/officeDocument/2006/relationships/slide" Target="/ppt/slides/slide5.xml" Id="R48dfdba73a6a4548" /><Relationship Type="http://schemas.openxmlformats.org/officeDocument/2006/relationships/slide" Target="/ppt/slides/slide6.xml" Id="Rb408d97a867942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36f726fe9b4a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87170197241df" /><Relationship Type="http://schemas.openxmlformats.org/officeDocument/2006/relationships/theme" Target="/ppt/slideMasters/theme/theme1.xml" Id="Rfe411eeb251641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087170197241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22dab291347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61687d71f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12b83c5d340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7ce7a722c4e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d0fe8ba314a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ba4648cf84f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TSE INVEST AS ble etablert [år] og holder til i Tjodalyng.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Østbyveien 230B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3280 Tjodalyng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989 024 809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