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cece2653b44a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455460272c4246"/>
  </p:sldMasterIdLst>
  <p:sldIdLst>
    <p:sldId xmlns:r="http://schemas.openxmlformats.org/officeDocument/2006/relationships" id="256" r:id="R0ba2d8a3bd9f4e09"/>
    <p:sldId xmlns:r="http://schemas.openxmlformats.org/officeDocument/2006/relationships" id="257" r:id="Rc91910c2ada54e40"/>
    <p:sldId xmlns:r="http://schemas.openxmlformats.org/officeDocument/2006/relationships" id="258" r:id="R78b8e139c041455e"/>
    <p:sldId xmlns:r="http://schemas.openxmlformats.org/officeDocument/2006/relationships" id="259" r:id="R0a03df042c36423a"/>
    <p:sldId xmlns:r="http://schemas.openxmlformats.org/officeDocument/2006/relationships" id="260" r:id="R98bd41e4f1e741fc"/>
    <p:sldId xmlns:r="http://schemas.openxmlformats.org/officeDocument/2006/relationships" id="261" r:id="Refe41a30f0db4270"/>
    <p:sldId xmlns:r="http://schemas.openxmlformats.org/officeDocument/2006/relationships" id="262" r:id="R2ba350b5586c4e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455460272c4246" /><Relationship Type="http://schemas.openxmlformats.org/officeDocument/2006/relationships/slide" Target="/ppt/slides/slide1.xml" Id="R0ba2d8a3bd9f4e09" /><Relationship Type="http://schemas.openxmlformats.org/officeDocument/2006/relationships/slide" Target="/ppt/slides/slide2.xml" Id="Rc91910c2ada54e40" /><Relationship Type="http://schemas.openxmlformats.org/officeDocument/2006/relationships/slide" Target="/ppt/slides/slide3.xml" Id="R78b8e139c041455e" /><Relationship Type="http://schemas.openxmlformats.org/officeDocument/2006/relationships/slide" Target="/ppt/slides/slide4.xml" Id="R0a03df042c36423a" /><Relationship Type="http://schemas.openxmlformats.org/officeDocument/2006/relationships/slide" Target="/ppt/slides/slide5.xml" Id="R98bd41e4f1e741fc" /><Relationship Type="http://schemas.openxmlformats.org/officeDocument/2006/relationships/slide" Target="/ppt/slides/slide6.xml" Id="Refe41a30f0db4270" /><Relationship Type="http://schemas.openxmlformats.org/officeDocument/2006/relationships/slide" Target="/ppt/slides/slide7.xml" Id="R2ba350b5586c4e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2e4ecdab5047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606e440794da9" /><Relationship Type="http://schemas.openxmlformats.org/officeDocument/2006/relationships/theme" Target="/ppt/slideMasters/theme/theme1.xml" Id="R46e93ca4e28a4f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3606e440794d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166e7c04648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2689542b740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0143ef2a449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2f0dd861a4e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5570ef45843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e158ef0c542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43d7ff8ac40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L. K. ESKELAND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 K. ESKELAND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 K. ESKELAND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 K. ESKELAND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 K. ESKELAND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 K. ESKELAND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1 293 236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8 583 806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8 639 109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 K. ESKELAND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KARI ESKELAND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 K. ESKELAND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Hystadvegen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5416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989 023 888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 K. ESKELAND AS</a:t>
            </a:r>
          </a:p>
        </p:txBody>
      </p:sp>
    </p:spTree>
  </p:cSld>
  <p:clrMapOvr>
    <a:masterClrMapping xmlns:a="http://schemas.openxmlformats.org/drawingml/2006/main"/>
  </p:clrMapOvr>
</p:sld>
</file>