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8481de9d1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55f614fd24686"/>
  </p:sldMasterIdLst>
  <p:sldIdLst>
    <p:sldId xmlns:r="http://schemas.openxmlformats.org/officeDocument/2006/relationships" id="256" r:id="R26265a31671748a6"/>
    <p:sldId xmlns:r="http://schemas.openxmlformats.org/officeDocument/2006/relationships" id="257" r:id="R8833a3cd700b4d71"/>
    <p:sldId xmlns:r="http://schemas.openxmlformats.org/officeDocument/2006/relationships" id="258" r:id="Ra8f402aa59e54c02"/>
    <p:sldId xmlns:r="http://schemas.openxmlformats.org/officeDocument/2006/relationships" id="259" r:id="R98a6fcd0c77a412b"/>
    <p:sldId xmlns:r="http://schemas.openxmlformats.org/officeDocument/2006/relationships" id="260" r:id="Rcb3859a82e974be0"/>
    <p:sldId xmlns:r="http://schemas.openxmlformats.org/officeDocument/2006/relationships" id="261" r:id="R15be006a45284b9c"/>
    <p:sldId xmlns:r="http://schemas.openxmlformats.org/officeDocument/2006/relationships" id="262" r:id="R56fcdc31069d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55f614fd24686" /><Relationship Type="http://schemas.openxmlformats.org/officeDocument/2006/relationships/slide" Target="/ppt/slides/slide1.xml" Id="R26265a31671748a6" /><Relationship Type="http://schemas.openxmlformats.org/officeDocument/2006/relationships/slide" Target="/ppt/slides/slide2.xml" Id="R8833a3cd700b4d71" /><Relationship Type="http://schemas.openxmlformats.org/officeDocument/2006/relationships/slide" Target="/ppt/slides/slide3.xml" Id="Ra8f402aa59e54c02" /><Relationship Type="http://schemas.openxmlformats.org/officeDocument/2006/relationships/slide" Target="/ppt/slides/slide4.xml" Id="R98a6fcd0c77a412b" /><Relationship Type="http://schemas.openxmlformats.org/officeDocument/2006/relationships/slide" Target="/ppt/slides/slide5.xml" Id="Rcb3859a82e974be0" /><Relationship Type="http://schemas.openxmlformats.org/officeDocument/2006/relationships/slide" Target="/ppt/slides/slide6.xml" Id="R15be006a45284b9c" /><Relationship Type="http://schemas.openxmlformats.org/officeDocument/2006/relationships/slide" Target="/ppt/slides/slide7.xml" Id="R56fcdc31069d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a3ca2aab2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cb2447cce40df" /><Relationship Type="http://schemas.openxmlformats.org/officeDocument/2006/relationships/theme" Target="/ppt/slideMasters/theme/theme1.xml" Id="R5d7ff6988605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cb2447cce40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b97ea4e47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7904575244e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4124da54d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ac9f5933e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362341336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8a3a6831447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1d85311fb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BAKS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53 425 498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54 849 117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Stalheimvegen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9012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63 50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 HOLDING AS</a:t>
            </a:r>
          </a:p>
        </p:txBody>
      </p:sp>
    </p:spTree>
  </p:cSld>
  <p:clrMapOvr>
    <a:masterClrMapping xmlns:a="http://schemas.openxmlformats.org/drawingml/2006/main"/>
  </p:clrMapOvr>
</p:sld>
</file>