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96fc5efff642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c8e58e6c5451b"/>
  </p:sldMasterIdLst>
  <p:sldIdLst>
    <p:sldId xmlns:r="http://schemas.openxmlformats.org/officeDocument/2006/relationships" id="256" r:id="Reec7371c394c40b4"/>
    <p:sldId xmlns:r="http://schemas.openxmlformats.org/officeDocument/2006/relationships" id="257" r:id="R5f3d23d5b4db496c"/>
    <p:sldId xmlns:r="http://schemas.openxmlformats.org/officeDocument/2006/relationships" id="258" r:id="R1fb4c82ba9d447fe"/>
    <p:sldId xmlns:r="http://schemas.openxmlformats.org/officeDocument/2006/relationships" id="259" r:id="R5511931cb9ac4176"/>
    <p:sldId xmlns:r="http://schemas.openxmlformats.org/officeDocument/2006/relationships" id="260" r:id="R954334384f1c4829"/>
    <p:sldId xmlns:r="http://schemas.openxmlformats.org/officeDocument/2006/relationships" id="261" r:id="Rf8bc2eb6f32e4773"/>
    <p:sldId xmlns:r="http://schemas.openxmlformats.org/officeDocument/2006/relationships" id="262" r:id="Ra95fdf61fe6f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c8e58e6c5451b" /><Relationship Type="http://schemas.openxmlformats.org/officeDocument/2006/relationships/slide" Target="/ppt/slides/slide1.xml" Id="Reec7371c394c40b4" /><Relationship Type="http://schemas.openxmlformats.org/officeDocument/2006/relationships/slide" Target="/ppt/slides/slide2.xml" Id="R5f3d23d5b4db496c" /><Relationship Type="http://schemas.openxmlformats.org/officeDocument/2006/relationships/slide" Target="/ppt/slides/slide3.xml" Id="R1fb4c82ba9d447fe" /><Relationship Type="http://schemas.openxmlformats.org/officeDocument/2006/relationships/slide" Target="/ppt/slides/slide4.xml" Id="R5511931cb9ac4176" /><Relationship Type="http://schemas.openxmlformats.org/officeDocument/2006/relationships/slide" Target="/ppt/slides/slide5.xml" Id="R954334384f1c4829" /><Relationship Type="http://schemas.openxmlformats.org/officeDocument/2006/relationships/slide" Target="/ppt/slides/slide6.xml" Id="Rf8bc2eb6f32e4773" /><Relationship Type="http://schemas.openxmlformats.org/officeDocument/2006/relationships/slide" Target="/ppt/slides/slide7.xml" Id="Ra95fdf61fe6f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3613c172e46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e5856ece4076" /><Relationship Type="http://schemas.openxmlformats.org/officeDocument/2006/relationships/theme" Target="/ppt/slideMasters/theme/theme1.xml" Id="R58d3599a2182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0e5856ece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0947951d2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2f205aed14a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aab8fc5104e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0aff6c88b45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4a57c578c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1843b54d94e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2a3b4b0c6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741 772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9 561 291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9 577 993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VALAKER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HOLDING AS</a:t>
            </a:r>
          </a:p>
        </p:txBody>
      </p:sp>
    </p:spTree>
  </p:cSld>
  <p:clrMapOvr>
    <a:masterClrMapping xmlns:a="http://schemas.openxmlformats.org/drawingml/2006/main"/>
  </p:clrMapOvr>
</p:sld>
</file>