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cb0924db9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a337cf86f4a5c"/>
  </p:sldMasterIdLst>
  <p:sldIdLst>
    <p:sldId xmlns:r="http://schemas.openxmlformats.org/officeDocument/2006/relationships" id="256" r:id="Rfe5c90ab751f4a5a"/>
    <p:sldId xmlns:r="http://schemas.openxmlformats.org/officeDocument/2006/relationships" id="257" r:id="R5a1ece14879e4bef"/>
    <p:sldId xmlns:r="http://schemas.openxmlformats.org/officeDocument/2006/relationships" id="258" r:id="R6859f9d6bef04dde"/>
    <p:sldId xmlns:r="http://schemas.openxmlformats.org/officeDocument/2006/relationships" id="259" r:id="R60908b60c7764654"/>
    <p:sldId xmlns:r="http://schemas.openxmlformats.org/officeDocument/2006/relationships" id="260" r:id="R313ae8b9707447b7"/>
    <p:sldId xmlns:r="http://schemas.openxmlformats.org/officeDocument/2006/relationships" id="261" r:id="R14a23a83bc654925"/>
    <p:sldId xmlns:r="http://schemas.openxmlformats.org/officeDocument/2006/relationships" id="262" r:id="Rb32a8da3ffa546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a337cf86f4a5c" /><Relationship Type="http://schemas.openxmlformats.org/officeDocument/2006/relationships/slide" Target="/ppt/slides/slide1.xml" Id="Rfe5c90ab751f4a5a" /><Relationship Type="http://schemas.openxmlformats.org/officeDocument/2006/relationships/slide" Target="/ppt/slides/slide2.xml" Id="R5a1ece14879e4bef" /><Relationship Type="http://schemas.openxmlformats.org/officeDocument/2006/relationships/slide" Target="/ppt/slides/slide3.xml" Id="R6859f9d6bef04dde" /><Relationship Type="http://schemas.openxmlformats.org/officeDocument/2006/relationships/slide" Target="/ppt/slides/slide4.xml" Id="R60908b60c7764654" /><Relationship Type="http://schemas.openxmlformats.org/officeDocument/2006/relationships/slide" Target="/ppt/slides/slide5.xml" Id="R313ae8b9707447b7" /><Relationship Type="http://schemas.openxmlformats.org/officeDocument/2006/relationships/slide" Target="/ppt/slides/slide6.xml" Id="R14a23a83bc654925" /><Relationship Type="http://schemas.openxmlformats.org/officeDocument/2006/relationships/slide" Target="/ppt/slides/slide7.xml" Id="Rb32a8da3ffa546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b088cae7f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e92d38a84452b" /><Relationship Type="http://schemas.openxmlformats.org/officeDocument/2006/relationships/theme" Target="/ppt/slideMasters/theme/theme1.xml" Id="R78c59bc2b5b5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e92d38a84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fff2491e94b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277eec1ac47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cde4301ac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cf021024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59346d2cd47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49a98c4e4e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40c1cd6ce45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TINNA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9 074 297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LANGNES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TINNA HOLDING AS</a:t>
            </a:r>
          </a:p>
        </p:txBody>
      </p:sp>
    </p:spTree>
  </p:cSld>
  <p:clrMapOvr>
    <a:masterClrMapping xmlns:a="http://schemas.openxmlformats.org/drawingml/2006/main"/>
  </p:clrMapOvr>
</p:sld>
</file>