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4db96edc4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9461363f94ad4"/>
  </p:sldMasterIdLst>
  <p:sldIdLst>
    <p:sldId xmlns:r="http://schemas.openxmlformats.org/officeDocument/2006/relationships" id="256" r:id="Rd85e92666ca4490b"/>
    <p:sldId xmlns:r="http://schemas.openxmlformats.org/officeDocument/2006/relationships" id="257" r:id="Rf46e5cfdd1e54862"/>
    <p:sldId xmlns:r="http://schemas.openxmlformats.org/officeDocument/2006/relationships" id="258" r:id="Rcb5e7d9d4453422e"/>
    <p:sldId xmlns:r="http://schemas.openxmlformats.org/officeDocument/2006/relationships" id="259" r:id="R8188b56748ef4126"/>
    <p:sldId xmlns:r="http://schemas.openxmlformats.org/officeDocument/2006/relationships" id="260" r:id="R3fdfb9ce02a44076"/>
    <p:sldId xmlns:r="http://schemas.openxmlformats.org/officeDocument/2006/relationships" id="261" r:id="R8f7135a32cf7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9461363f94ad4" /><Relationship Type="http://schemas.openxmlformats.org/officeDocument/2006/relationships/slide" Target="/ppt/slides/slide1.xml" Id="Rd85e92666ca4490b" /><Relationship Type="http://schemas.openxmlformats.org/officeDocument/2006/relationships/slide" Target="/ppt/slides/slide2.xml" Id="Rf46e5cfdd1e54862" /><Relationship Type="http://schemas.openxmlformats.org/officeDocument/2006/relationships/slide" Target="/ppt/slides/slide3.xml" Id="Rcb5e7d9d4453422e" /><Relationship Type="http://schemas.openxmlformats.org/officeDocument/2006/relationships/slide" Target="/ppt/slides/slide4.xml" Id="R8188b56748ef4126" /><Relationship Type="http://schemas.openxmlformats.org/officeDocument/2006/relationships/slide" Target="/ppt/slides/slide5.xml" Id="R3fdfb9ce02a44076" /><Relationship Type="http://schemas.openxmlformats.org/officeDocument/2006/relationships/slide" Target="/ppt/slides/slide6.xml" Id="R8f7135a32cf7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fb74649be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7da60740a4d7a" /><Relationship Type="http://schemas.openxmlformats.org/officeDocument/2006/relationships/theme" Target="/ppt/slideMasters/theme/theme1.xml" Id="R3991006d4e7047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7da60740a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e4e90e8d0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754583d95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7c2f9a51f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4f4e95944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2aafa35ce44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8dbbc4128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ROSLAND INVEST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ROSLAND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Heiamarka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jr@time-elektro.no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ROSLAND INVEST AS</a:t>
            </a:r>
          </a:p>
        </p:txBody>
      </p:sp>
    </p:spTree>
  </p:cSld>
  <p:clrMapOvr>
    <a:masterClrMapping xmlns:a="http://schemas.openxmlformats.org/drawingml/2006/main"/>
  </p:clrMapOvr>
</p:sld>
</file>