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25ef01d4174e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5f008f0d4a4e2c"/>
  </p:sldMasterIdLst>
  <p:sldIdLst>
    <p:sldId xmlns:r="http://schemas.openxmlformats.org/officeDocument/2006/relationships" id="256" r:id="R7105876954ca4387"/>
    <p:sldId xmlns:r="http://schemas.openxmlformats.org/officeDocument/2006/relationships" id="257" r:id="R6a6fdfffba004a3b"/>
    <p:sldId xmlns:r="http://schemas.openxmlformats.org/officeDocument/2006/relationships" id="258" r:id="R8d226c929a134058"/>
    <p:sldId xmlns:r="http://schemas.openxmlformats.org/officeDocument/2006/relationships" id="259" r:id="R4889c9b1ae3e4ed2"/>
    <p:sldId xmlns:r="http://schemas.openxmlformats.org/officeDocument/2006/relationships" id="260" r:id="R4fa7397b35d348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5f008f0d4a4e2c" /><Relationship Type="http://schemas.openxmlformats.org/officeDocument/2006/relationships/slide" Target="/ppt/slides/slide1.xml" Id="R7105876954ca4387" /><Relationship Type="http://schemas.openxmlformats.org/officeDocument/2006/relationships/slide" Target="/ppt/slides/slide2.xml" Id="R6a6fdfffba004a3b" /><Relationship Type="http://schemas.openxmlformats.org/officeDocument/2006/relationships/slide" Target="/ppt/slides/slide3.xml" Id="R8d226c929a134058" /><Relationship Type="http://schemas.openxmlformats.org/officeDocument/2006/relationships/slide" Target="/ppt/slides/slide4.xml" Id="R4889c9b1ae3e4ed2" /><Relationship Type="http://schemas.openxmlformats.org/officeDocument/2006/relationships/slide" Target="/ppt/slides/slide5.xml" Id="R4fa7397b35d348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39b743ac2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92f35696b4dec" /><Relationship Type="http://schemas.openxmlformats.org/officeDocument/2006/relationships/theme" Target="/ppt/slideMasters/theme/theme1.xml" Id="Reb101d90dd46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92f35696b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f14b11f8e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4d8b19fc6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ef2affc214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0091c5c01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15eec5ea9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WJE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WJE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WJE HOLDING AS</a:t>
            </a:r>
          </a:p>
        </p:txBody>
      </p:sp>
    </p:spTree>
  </p:cSld>
  <p:clrMapOvr>
    <a:masterClrMapping xmlns:a="http://schemas.openxmlformats.org/drawingml/2006/main"/>
  </p:clrMapOvr>
</p:sld>
</file>