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bcbb8d1ff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607e0a67741fb"/>
  </p:sldMasterIdLst>
  <p:sldIdLst>
    <p:sldId xmlns:r="http://schemas.openxmlformats.org/officeDocument/2006/relationships" id="256" r:id="R0e878a045ec34e4f"/>
    <p:sldId xmlns:r="http://schemas.openxmlformats.org/officeDocument/2006/relationships" id="257" r:id="R49d24e13eff2426a"/>
    <p:sldId xmlns:r="http://schemas.openxmlformats.org/officeDocument/2006/relationships" id="258" r:id="Rbb14d59130964d00"/>
    <p:sldId xmlns:r="http://schemas.openxmlformats.org/officeDocument/2006/relationships" id="259" r:id="R7f42cf4281194b3a"/>
    <p:sldId xmlns:r="http://schemas.openxmlformats.org/officeDocument/2006/relationships" id="260" r:id="R14efeb12b62e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607e0a67741fb" /><Relationship Type="http://schemas.openxmlformats.org/officeDocument/2006/relationships/slide" Target="/ppt/slides/slide1.xml" Id="R0e878a045ec34e4f" /><Relationship Type="http://schemas.openxmlformats.org/officeDocument/2006/relationships/slide" Target="/ppt/slides/slide2.xml" Id="R49d24e13eff2426a" /><Relationship Type="http://schemas.openxmlformats.org/officeDocument/2006/relationships/slide" Target="/ppt/slides/slide3.xml" Id="Rbb14d59130964d00" /><Relationship Type="http://schemas.openxmlformats.org/officeDocument/2006/relationships/slide" Target="/ppt/slides/slide4.xml" Id="R7f42cf4281194b3a" /><Relationship Type="http://schemas.openxmlformats.org/officeDocument/2006/relationships/slide" Target="/ppt/slides/slide5.xml" Id="R14efeb12b62e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e2016a818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33eeca07a45d5" /><Relationship Type="http://schemas.openxmlformats.org/officeDocument/2006/relationships/theme" Target="/ppt/slideMasters/theme/theme1.xml" Id="Rec1ebc253f11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33eeca07a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dc9684e7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40378de82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c514f88ff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2630755a9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d93ffdef3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