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b2652e91f14e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082d85aa4a4c6d"/>
  </p:sldMasterIdLst>
  <p:sldIdLst>
    <p:sldId xmlns:r="http://schemas.openxmlformats.org/officeDocument/2006/relationships" id="256" r:id="R58c6028b27324236"/>
    <p:sldId xmlns:r="http://schemas.openxmlformats.org/officeDocument/2006/relationships" id="257" r:id="R7bfffddd1ad347c3"/>
    <p:sldId xmlns:r="http://schemas.openxmlformats.org/officeDocument/2006/relationships" id="258" r:id="R53a12c68cdbc463a"/>
    <p:sldId xmlns:r="http://schemas.openxmlformats.org/officeDocument/2006/relationships" id="259" r:id="Rab9eaff3f1cc4d90"/>
    <p:sldId xmlns:r="http://schemas.openxmlformats.org/officeDocument/2006/relationships" id="260" r:id="Rface69cb7193469e"/>
    <p:sldId xmlns:r="http://schemas.openxmlformats.org/officeDocument/2006/relationships" id="261" r:id="R1e8c61054ee24fce"/>
    <p:sldId xmlns:r="http://schemas.openxmlformats.org/officeDocument/2006/relationships" id="262" r:id="R2811a1bef6bc47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82d85aa4a4c6d" /><Relationship Type="http://schemas.openxmlformats.org/officeDocument/2006/relationships/slide" Target="/ppt/slides/slide1.xml" Id="R58c6028b27324236" /><Relationship Type="http://schemas.openxmlformats.org/officeDocument/2006/relationships/slide" Target="/ppt/slides/slide2.xml" Id="R7bfffddd1ad347c3" /><Relationship Type="http://schemas.openxmlformats.org/officeDocument/2006/relationships/slide" Target="/ppt/slides/slide3.xml" Id="R53a12c68cdbc463a" /><Relationship Type="http://schemas.openxmlformats.org/officeDocument/2006/relationships/slide" Target="/ppt/slides/slide4.xml" Id="Rab9eaff3f1cc4d90" /><Relationship Type="http://schemas.openxmlformats.org/officeDocument/2006/relationships/slide" Target="/ppt/slides/slide5.xml" Id="Rface69cb7193469e" /><Relationship Type="http://schemas.openxmlformats.org/officeDocument/2006/relationships/slide" Target="/ppt/slides/slide6.xml" Id="R1e8c61054ee24fce" /><Relationship Type="http://schemas.openxmlformats.org/officeDocument/2006/relationships/slide" Target="/ppt/slides/slide7.xml" Id="R2811a1bef6bc47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031f3a29d44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942a6054844b5" /><Relationship Type="http://schemas.openxmlformats.org/officeDocument/2006/relationships/theme" Target="/ppt/slideMasters/theme/theme1.xml" Id="Rbdc95575084a40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f942a6054844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40a5bf3684c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2e056d34441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f933c9e3746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8e31587ed46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027f8b8a14b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52b62ee454d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aace396ef40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ERIK ANSNES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ANSNES EIENDOM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1 644 928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500 739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780 567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5 453 599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19 188 258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PER-ERIK ANSNES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989 020 749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ERIK ANSNES EIENDOM AS</a:t>
            </a:r>
          </a:p>
        </p:txBody>
      </p:sp>
    </p:spTree>
  </p:cSld>
  <p:clrMapOvr>
    <a:masterClrMapping xmlns:a="http://schemas.openxmlformats.org/drawingml/2006/main"/>
  </p:clrMapOvr>
</p:sld>
</file>