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80625b7bdf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024542b9e4859"/>
  </p:sldMasterIdLst>
  <p:sldIdLst>
    <p:sldId xmlns:r="http://schemas.openxmlformats.org/officeDocument/2006/relationships" id="256" r:id="R9af25bae98934846"/>
    <p:sldId xmlns:r="http://schemas.openxmlformats.org/officeDocument/2006/relationships" id="257" r:id="R612e56ef29614f4b"/>
    <p:sldId xmlns:r="http://schemas.openxmlformats.org/officeDocument/2006/relationships" id="258" r:id="Rb29ad08cb4164c98"/>
    <p:sldId xmlns:r="http://schemas.openxmlformats.org/officeDocument/2006/relationships" id="259" r:id="R8747270ec68e4254"/>
    <p:sldId xmlns:r="http://schemas.openxmlformats.org/officeDocument/2006/relationships" id="260" r:id="R5d43c0bafcd845f0"/>
    <p:sldId xmlns:r="http://schemas.openxmlformats.org/officeDocument/2006/relationships" id="261" r:id="R83dd9dfee057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024542b9e4859" /><Relationship Type="http://schemas.openxmlformats.org/officeDocument/2006/relationships/slide" Target="/ppt/slides/slide1.xml" Id="R9af25bae98934846" /><Relationship Type="http://schemas.openxmlformats.org/officeDocument/2006/relationships/slide" Target="/ppt/slides/slide2.xml" Id="R612e56ef29614f4b" /><Relationship Type="http://schemas.openxmlformats.org/officeDocument/2006/relationships/slide" Target="/ppt/slides/slide3.xml" Id="Rb29ad08cb4164c98" /><Relationship Type="http://schemas.openxmlformats.org/officeDocument/2006/relationships/slide" Target="/ppt/slides/slide4.xml" Id="R8747270ec68e4254" /><Relationship Type="http://schemas.openxmlformats.org/officeDocument/2006/relationships/slide" Target="/ppt/slides/slide5.xml" Id="R5d43c0bafcd845f0" /><Relationship Type="http://schemas.openxmlformats.org/officeDocument/2006/relationships/slide" Target="/ppt/slides/slide6.xml" Id="R83dd9dfee057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6c9a437b0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6e85a634f4a19" /><Relationship Type="http://schemas.openxmlformats.org/officeDocument/2006/relationships/theme" Target="/ppt/slideMasters/theme/theme1.xml" Id="R7d342c86c2d246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6e85a634f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51642ced1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7076060ea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0d2884ed2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830d573e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652587b4442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fb40bba9b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E RUUD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E RUUD INVEST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Strandafjorden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989 017 829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E RUUD INVEST AS</a:t>
            </a:r>
          </a:p>
        </p:txBody>
      </p:sp>
    </p:spTree>
  </p:cSld>
  <p:clrMapOvr>
    <a:masterClrMapping xmlns:a="http://schemas.openxmlformats.org/drawingml/2006/main"/>
  </p:clrMapOvr>
</p:sld>
</file>