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9139d3c47d4a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626aa114f44fe8"/>
  </p:sldMasterIdLst>
  <p:sldIdLst>
    <p:sldId xmlns:r="http://schemas.openxmlformats.org/officeDocument/2006/relationships" id="256" r:id="R1cc5a07be98e4d69"/>
    <p:sldId xmlns:r="http://schemas.openxmlformats.org/officeDocument/2006/relationships" id="257" r:id="Rba5e209d05dc46ec"/>
    <p:sldId xmlns:r="http://schemas.openxmlformats.org/officeDocument/2006/relationships" id="258" r:id="Rc44a420b1d034c0a"/>
    <p:sldId xmlns:r="http://schemas.openxmlformats.org/officeDocument/2006/relationships" id="259" r:id="R9f5772c773814070"/>
    <p:sldId xmlns:r="http://schemas.openxmlformats.org/officeDocument/2006/relationships" id="260" r:id="Rbcea8608154048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626aa114f44fe8" /><Relationship Type="http://schemas.openxmlformats.org/officeDocument/2006/relationships/slide" Target="/ppt/slides/slide1.xml" Id="R1cc5a07be98e4d69" /><Relationship Type="http://schemas.openxmlformats.org/officeDocument/2006/relationships/slide" Target="/ppt/slides/slide2.xml" Id="Rba5e209d05dc46ec" /><Relationship Type="http://schemas.openxmlformats.org/officeDocument/2006/relationships/slide" Target="/ppt/slides/slide3.xml" Id="Rc44a420b1d034c0a" /><Relationship Type="http://schemas.openxmlformats.org/officeDocument/2006/relationships/slide" Target="/ppt/slides/slide4.xml" Id="R9f5772c773814070" /><Relationship Type="http://schemas.openxmlformats.org/officeDocument/2006/relationships/slide" Target="/ppt/slides/slide5.xml" Id="Rbcea8608154048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1a3325e2649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8054c733f4b9e" /><Relationship Type="http://schemas.openxmlformats.org/officeDocument/2006/relationships/theme" Target="/ppt/slideMasters/theme/theme1.xml" Id="R42423490ae1745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8054c733f4b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29cc6f4224b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ee9a7868242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f6dcf5e354a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d7581456f43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936710ed849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989 017 780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EJG HOLDING AS</a:t>
            </a:r>
          </a:p>
        </p:txBody>
      </p:sp>
    </p:spTree>
  </p:cSld>
  <p:clrMapOvr>
    <a:masterClrMapping xmlns:a="http://schemas.openxmlformats.org/drawingml/2006/main"/>
  </p:clrMapOvr>
</p:sld>
</file>