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9e9fcf241840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1ff758afd949c7"/>
  </p:sldMasterIdLst>
  <p:sldIdLst>
    <p:sldId xmlns:r="http://schemas.openxmlformats.org/officeDocument/2006/relationships" id="256" r:id="R30b33d7e3e8a4d10"/>
    <p:sldId xmlns:r="http://schemas.openxmlformats.org/officeDocument/2006/relationships" id="257" r:id="Rebc4fd5307654e70"/>
    <p:sldId xmlns:r="http://schemas.openxmlformats.org/officeDocument/2006/relationships" id="258" r:id="Rb070795aee0e43fa"/>
    <p:sldId xmlns:r="http://schemas.openxmlformats.org/officeDocument/2006/relationships" id="259" r:id="Ra43e63e6a696474e"/>
    <p:sldId xmlns:r="http://schemas.openxmlformats.org/officeDocument/2006/relationships" id="260" r:id="R9d862ded52364ab1"/>
    <p:sldId xmlns:r="http://schemas.openxmlformats.org/officeDocument/2006/relationships" id="261" r:id="R3e2a9a9a9b5448a3"/>
    <p:sldId xmlns:r="http://schemas.openxmlformats.org/officeDocument/2006/relationships" id="262" r:id="R7c50df599e3e43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1ff758afd949c7" /><Relationship Type="http://schemas.openxmlformats.org/officeDocument/2006/relationships/slide" Target="/ppt/slides/slide1.xml" Id="R30b33d7e3e8a4d10" /><Relationship Type="http://schemas.openxmlformats.org/officeDocument/2006/relationships/slide" Target="/ppt/slides/slide2.xml" Id="Rebc4fd5307654e70" /><Relationship Type="http://schemas.openxmlformats.org/officeDocument/2006/relationships/slide" Target="/ppt/slides/slide3.xml" Id="Rb070795aee0e43fa" /><Relationship Type="http://schemas.openxmlformats.org/officeDocument/2006/relationships/slide" Target="/ppt/slides/slide4.xml" Id="Ra43e63e6a696474e" /><Relationship Type="http://schemas.openxmlformats.org/officeDocument/2006/relationships/slide" Target="/ppt/slides/slide5.xml" Id="R9d862ded52364ab1" /><Relationship Type="http://schemas.openxmlformats.org/officeDocument/2006/relationships/slide" Target="/ppt/slides/slide6.xml" Id="R3e2a9a9a9b5448a3" /><Relationship Type="http://schemas.openxmlformats.org/officeDocument/2006/relationships/slide" Target="/ppt/slides/slide7.xml" Id="R7c50df599e3e43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840f7940945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61e76ed79453c" /><Relationship Type="http://schemas.openxmlformats.org/officeDocument/2006/relationships/theme" Target="/ppt/slideMasters/theme/theme1.xml" Id="R340a010f74c0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061e76ed79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1d5c4a581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64e0b52a54d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8afef68164a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edc2bf848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bf34b18784d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6e617edc645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cf378c927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 INVEST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28 143 835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118 579 798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121 897 630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Stoppenveien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dag.henriksen@heda-invest.no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989 017 500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HEDA INVEST AS</a:t>
            </a:r>
          </a:p>
        </p:txBody>
      </p:sp>
    </p:spTree>
  </p:cSld>
  <p:clrMapOvr>
    <a:masterClrMapping xmlns:a="http://schemas.openxmlformats.org/drawingml/2006/main"/>
  </p:clrMapOvr>
</p:sld>
</file>