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fb6a70093445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3cd9be8da54c7e"/>
  </p:sldMasterIdLst>
  <p:sldIdLst>
    <p:sldId xmlns:r="http://schemas.openxmlformats.org/officeDocument/2006/relationships" id="256" r:id="R667eea1fa9e24135"/>
    <p:sldId xmlns:r="http://schemas.openxmlformats.org/officeDocument/2006/relationships" id="257" r:id="R20a571e2b4604941"/>
    <p:sldId xmlns:r="http://schemas.openxmlformats.org/officeDocument/2006/relationships" id="258" r:id="Ra4404acbb0dd4bf6"/>
    <p:sldId xmlns:r="http://schemas.openxmlformats.org/officeDocument/2006/relationships" id="259" r:id="R58e53dfba00b4248"/>
    <p:sldId xmlns:r="http://schemas.openxmlformats.org/officeDocument/2006/relationships" id="260" r:id="R4e45dd65d3a447ce"/>
    <p:sldId xmlns:r="http://schemas.openxmlformats.org/officeDocument/2006/relationships" id="261" r:id="R4ef8b1b2d1a447cd"/>
    <p:sldId xmlns:r="http://schemas.openxmlformats.org/officeDocument/2006/relationships" id="262" r:id="Rc299b5bbeacb48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3cd9be8da54c7e" /><Relationship Type="http://schemas.openxmlformats.org/officeDocument/2006/relationships/slide" Target="/ppt/slides/slide1.xml" Id="R667eea1fa9e24135" /><Relationship Type="http://schemas.openxmlformats.org/officeDocument/2006/relationships/slide" Target="/ppt/slides/slide2.xml" Id="R20a571e2b4604941" /><Relationship Type="http://schemas.openxmlformats.org/officeDocument/2006/relationships/slide" Target="/ppt/slides/slide3.xml" Id="Ra4404acbb0dd4bf6" /><Relationship Type="http://schemas.openxmlformats.org/officeDocument/2006/relationships/slide" Target="/ppt/slides/slide4.xml" Id="R58e53dfba00b4248" /><Relationship Type="http://schemas.openxmlformats.org/officeDocument/2006/relationships/slide" Target="/ppt/slides/slide5.xml" Id="R4e45dd65d3a447ce" /><Relationship Type="http://schemas.openxmlformats.org/officeDocument/2006/relationships/slide" Target="/ppt/slides/slide6.xml" Id="R4ef8b1b2d1a447cd" /><Relationship Type="http://schemas.openxmlformats.org/officeDocument/2006/relationships/slide" Target="/ppt/slides/slide7.xml" Id="Rc299b5bbeacb48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7a0407c08c4a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c6c6581064247" /><Relationship Type="http://schemas.openxmlformats.org/officeDocument/2006/relationships/theme" Target="/ppt/slideMasters/theme/theme1.xml" Id="Rce0d4f29773644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6c6c65810642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c0686aec54d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be149d0444c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36a2286ab49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ad38e7f4847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a52e4695344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4f41bf74e40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a912e68be46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 B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 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 B EIENDOM AS ble etablert [år] og holder til i Ottestad.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 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 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 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1 454 393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743 661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6 029 406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13 169 040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 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BRÅTHEN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 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Gubberudvegen 132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2312 Ottestad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ivarbraathen@gmail.com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989 017 470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 B EIENDOM AS</a:t>
            </a:r>
          </a:p>
        </p:txBody>
      </p:sp>
    </p:spTree>
  </p:cSld>
  <p:clrMapOvr>
    <a:masterClrMapping xmlns:a="http://schemas.openxmlformats.org/drawingml/2006/main"/>
  </p:clrMapOvr>
</p:sld>
</file>