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4bc1fa839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01a86e49c4558"/>
  </p:sldMasterIdLst>
  <p:sldIdLst>
    <p:sldId xmlns:r="http://schemas.openxmlformats.org/officeDocument/2006/relationships" id="256" r:id="R2c59c80dfb314fb4"/>
    <p:sldId xmlns:r="http://schemas.openxmlformats.org/officeDocument/2006/relationships" id="257" r:id="Rff32fc02ef794003"/>
    <p:sldId xmlns:r="http://schemas.openxmlformats.org/officeDocument/2006/relationships" id="258" r:id="Rc09be650c4f14d99"/>
    <p:sldId xmlns:r="http://schemas.openxmlformats.org/officeDocument/2006/relationships" id="259" r:id="Rf4d48eca9fec402f"/>
    <p:sldId xmlns:r="http://schemas.openxmlformats.org/officeDocument/2006/relationships" id="260" r:id="R5fa96d3af14846f6"/>
    <p:sldId xmlns:r="http://schemas.openxmlformats.org/officeDocument/2006/relationships" id="261" r:id="Rfefef6336bf94df7"/>
    <p:sldId xmlns:r="http://schemas.openxmlformats.org/officeDocument/2006/relationships" id="262" r:id="R11925ee3d228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01a86e49c4558" /><Relationship Type="http://schemas.openxmlformats.org/officeDocument/2006/relationships/slide" Target="/ppt/slides/slide1.xml" Id="R2c59c80dfb314fb4" /><Relationship Type="http://schemas.openxmlformats.org/officeDocument/2006/relationships/slide" Target="/ppt/slides/slide2.xml" Id="Rff32fc02ef794003" /><Relationship Type="http://schemas.openxmlformats.org/officeDocument/2006/relationships/slide" Target="/ppt/slides/slide3.xml" Id="Rc09be650c4f14d99" /><Relationship Type="http://schemas.openxmlformats.org/officeDocument/2006/relationships/slide" Target="/ppt/slides/slide4.xml" Id="Rf4d48eca9fec402f" /><Relationship Type="http://schemas.openxmlformats.org/officeDocument/2006/relationships/slide" Target="/ppt/slides/slide5.xml" Id="R5fa96d3af14846f6" /><Relationship Type="http://schemas.openxmlformats.org/officeDocument/2006/relationships/slide" Target="/ppt/slides/slide6.xml" Id="Rfefef6336bf94df7" /><Relationship Type="http://schemas.openxmlformats.org/officeDocument/2006/relationships/slide" Target="/ppt/slides/slide7.xml" Id="R11925ee3d228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ab534795f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fed69010d4d75" /><Relationship Type="http://schemas.openxmlformats.org/officeDocument/2006/relationships/theme" Target="/ppt/slideMasters/theme/theme1.xml" Id="Rfcc9b3f5319d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fed69010d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ade87dbf048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15b72f8fb47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78f27f7bc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9a566160f44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5e41e06d04b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c62938eee47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31560605e44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BRA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51 389 876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56 063 850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ESPEN LAUTEN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Hallvards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989 017 446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BRA AS</a:t>
            </a:r>
          </a:p>
        </p:txBody>
      </p:sp>
    </p:spTree>
  </p:cSld>
  <p:clrMapOvr>
    <a:masterClrMapping xmlns:a="http://schemas.openxmlformats.org/drawingml/2006/main"/>
  </p:clrMapOvr>
</p:sld>
</file>