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e290d289741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99053ac7584d19"/>
  </p:sldMasterIdLst>
  <p:sldIdLst>
    <p:sldId xmlns:r="http://schemas.openxmlformats.org/officeDocument/2006/relationships" id="256" r:id="R1e7eb89674d8405a"/>
    <p:sldId xmlns:r="http://schemas.openxmlformats.org/officeDocument/2006/relationships" id="257" r:id="R4bfde2b3934b4bf6"/>
    <p:sldId xmlns:r="http://schemas.openxmlformats.org/officeDocument/2006/relationships" id="258" r:id="Rb08f2d00d0c543f2"/>
    <p:sldId xmlns:r="http://schemas.openxmlformats.org/officeDocument/2006/relationships" id="259" r:id="R88bdab83d5b54ce0"/>
    <p:sldId xmlns:r="http://schemas.openxmlformats.org/officeDocument/2006/relationships" id="260" r:id="R9ed2c240bba440fc"/>
    <p:sldId xmlns:r="http://schemas.openxmlformats.org/officeDocument/2006/relationships" id="261" r:id="R0aca86f6900f4ec0"/>
    <p:sldId xmlns:r="http://schemas.openxmlformats.org/officeDocument/2006/relationships" id="262" r:id="R8699191878144c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9053ac7584d19" /><Relationship Type="http://schemas.openxmlformats.org/officeDocument/2006/relationships/slide" Target="/ppt/slides/slide1.xml" Id="R1e7eb89674d8405a" /><Relationship Type="http://schemas.openxmlformats.org/officeDocument/2006/relationships/slide" Target="/ppt/slides/slide2.xml" Id="R4bfde2b3934b4bf6" /><Relationship Type="http://schemas.openxmlformats.org/officeDocument/2006/relationships/slide" Target="/ppt/slides/slide3.xml" Id="Rb08f2d00d0c543f2" /><Relationship Type="http://schemas.openxmlformats.org/officeDocument/2006/relationships/slide" Target="/ppt/slides/slide4.xml" Id="R88bdab83d5b54ce0" /><Relationship Type="http://schemas.openxmlformats.org/officeDocument/2006/relationships/slide" Target="/ppt/slides/slide5.xml" Id="R9ed2c240bba440fc" /><Relationship Type="http://schemas.openxmlformats.org/officeDocument/2006/relationships/slide" Target="/ppt/slides/slide6.xml" Id="R0aca86f6900f4ec0" /><Relationship Type="http://schemas.openxmlformats.org/officeDocument/2006/relationships/slide" Target="/ppt/slides/slide7.xml" Id="R8699191878144c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0226eb0214a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d363022ac4974" /><Relationship Type="http://schemas.openxmlformats.org/officeDocument/2006/relationships/theme" Target="/ppt/slideMasters/theme/theme1.xml" Id="R51525bb211884c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6d363022ac49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80aa64f942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e10d0d3294c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e9bf7b32e47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5a69b2fca4e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bfbb1155245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6a2be75fa4d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3c093721d4b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L.T.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L.T.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3 429 466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TORLAND LEIF TERJE  –  74,1 %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K-TORLAND HOLDING AS  –  25,9 %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L.T.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Doneheia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4516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L.T. INVEST AS</a:t>
            </a:r>
          </a:p>
        </p:txBody>
      </p:sp>
    </p:spTree>
  </p:cSld>
  <p:clrMapOvr>
    <a:masterClrMapping xmlns:a="http://schemas.openxmlformats.org/drawingml/2006/main"/>
  </p:clrMapOvr>
</p:sld>
</file>