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05d4c8527248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7f4cebdee34606"/>
  </p:sldMasterIdLst>
  <p:sldIdLst>
    <p:sldId xmlns:r="http://schemas.openxmlformats.org/officeDocument/2006/relationships" id="256" r:id="R6fe5caeb5fbb400b"/>
    <p:sldId xmlns:r="http://schemas.openxmlformats.org/officeDocument/2006/relationships" id="257" r:id="R57f1ed3d7293428f"/>
    <p:sldId xmlns:r="http://schemas.openxmlformats.org/officeDocument/2006/relationships" id="258" r:id="R2269b7910f704351"/>
    <p:sldId xmlns:r="http://schemas.openxmlformats.org/officeDocument/2006/relationships" id="259" r:id="Rc5aefce1ac414231"/>
    <p:sldId xmlns:r="http://schemas.openxmlformats.org/officeDocument/2006/relationships" id="260" r:id="R7adf7c34463546b6"/>
    <p:sldId xmlns:r="http://schemas.openxmlformats.org/officeDocument/2006/relationships" id="261" r:id="R4a05494865bb4b22"/>
    <p:sldId xmlns:r="http://schemas.openxmlformats.org/officeDocument/2006/relationships" id="262" r:id="Rf82540f485aa49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7f4cebdee34606" /><Relationship Type="http://schemas.openxmlformats.org/officeDocument/2006/relationships/slide" Target="/ppt/slides/slide1.xml" Id="R6fe5caeb5fbb400b" /><Relationship Type="http://schemas.openxmlformats.org/officeDocument/2006/relationships/slide" Target="/ppt/slides/slide2.xml" Id="R57f1ed3d7293428f" /><Relationship Type="http://schemas.openxmlformats.org/officeDocument/2006/relationships/slide" Target="/ppt/slides/slide3.xml" Id="R2269b7910f704351" /><Relationship Type="http://schemas.openxmlformats.org/officeDocument/2006/relationships/slide" Target="/ppt/slides/slide4.xml" Id="Rc5aefce1ac414231" /><Relationship Type="http://schemas.openxmlformats.org/officeDocument/2006/relationships/slide" Target="/ppt/slides/slide5.xml" Id="R7adf7c34463546b6" /><Relationship Type="http://schemas.openxmlformats.org/officeDocument/2006/relationships/slide" Target="/ppt/slides/slide6.xml" Id="R4a05494865bb4b22" /><Relationship Type="http://schemas.openxmlformats.org/officeDocument/2006/relationships/slide" Target="/ppt/slides/slide7.xml" Id="Rf82540f485aa49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6fb1e28a4e43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dc19da7774219" /><Relationship Type="http://schemas.openxmlformats.org/officeDocument/2006/relationships/theme" Target="/ppt/slideMasters/theme/theme1.xml" Id="R3f06eed6742d4a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9dc19da77742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28d66b40a45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a46c6b33748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0cc59075347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f41cbef4049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bc6be634b49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a4ed5c4394d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95e3b78584a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NAMA INVEST AS ble etablert [år] og holder til i Bjorbekk.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476 475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520 939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LØVIG TRON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Adamshaven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4824 Bjorbekk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NAMA INVEST AS</a:t>
            </a:r>
          </a:p>
        </p:txBody>
      </p:sp>
    </p:spTree>
  </p:cSld>
  <p:clrMapOvr>
    <a:masterClrMapping xmlns:a="http://schemas.openxmlformats.org/drawingml/2006/main"/>
  </p:clrMapOvr>
</p:sld>
</file>