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62b999ff6e4b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fd83411e7f4ad3"/>
  </p:sldMasterIdLst>
  <p:sldIdLst>
    <p:sldId xmlns:r="http://schemas.openxmlformats.org/officeDocument/2006/relationships" id="256" r:id="R114568d9b87f417d"/>
    <p:sldId xmlns:r="http://schemas.openxmlformats.org/officeDocument/2006/relationships" id="257" r:id="R3983115660494c44"/>
    <p:sldId xmlns:r="http://schemas.openxmlformats.org/officeDocument/2006/relationships" id="258" r:id="R33273a0dd2ee42ab"/>
    <p:sldId xmlns:r="http://schemas.openxmlformats.org/officeDocument/2006/relationships" id="259" r:id="R8e77743f73044a02"/>
    <p:sldId xmlns:r="http://schemas.openxmlformats.org/officeDocument/2006/relationships" id="260" r:id="Rdb0389f4385c4599"/>
    <p:sldId xmlns:r="http://schemas.openxmlformats.org/officeDocument/2006/relationships" id="261" r:id="R478b50ec7e9b44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fd83411e7f4ad3" /><Relationship Type="http://schemas.openxmlformats.org/officeDocument/2006/relationships/slide" Target="/ppt/slides/slide1.xml" Id="R114568d9b87f417d" /><Relationship Type="http://schemas.openxmlformats.org/officeDocument/2006/relationships/slide" Target="/ppt/slides/slide2.xml" Id="R3983115660494c44" /><Relationship Type="http://schemas.openxmlformats.org/officeDocument/2006/relationships/slide" Target="/ppt/slides/slide3.xml" Id="R33273a0dd2ee42ab" /><Relationship Type="http://schemas.openxmlformats.org/officeDocument/2006/relationships/slide" Target="/ppt/slides/slide4.xml" Id="R8e77743f73044a02" /><Relationship Type="http://schemas.openxmlformats.org/officeDocument/2006/relationships/slide" Target="/ppt/slides/slide5.xml" Id="Rdb0389f4385c4599" /><Relationship Type="http://schemas.openxmlformats.org/officeDocument/2006/relationships/slide" Target="/ppt/slides/slide6.xml" Id="R478b50ec7e9b44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663e43c94544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e787a40ba43f9" /><Relationship Type="http://schemas.openxmlformats.org/officeDocument/2006/relationships/theme" Target="/ppt/slideMasters/theme/theme1.xml" Id="Rcdabff2f68c34c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3e787a40ba43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6f2032e0242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317487f1749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106b5c3f94b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32bc9fabb4c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5c6a9555a46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17befbaf84d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SUNDSHOLMEN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SUNDSHOLMEN AS ble etablert [år] og holder til i Hemnesberget.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DRAGE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Myravegen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8640 Hemnesberget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989 015 907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SUNDSHOLMEN AS</a:t>
            </a:r>
          </a:p>
        </p:txBody>
      </p:sp>
    </p:spTree>
  </p:cSld>
  <p:clrMapOvr>
    <a:masterClrMapping xmlns:a="http://schemas.openxmlformats.org/drawingml/2006/main"/>
  </p:clrMapOvr>
</p:sld>
</file>