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cc12a0107a4d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c48d737c8c44ab"/>
  </p:sldMasterIdLst>
  <p:sldIdLst>
    <p:sldId xmlns:r="http://schemas.openxmlformats.org/officeDocument/2006/relationships" id="256" r:id="Rdd6060d639d24f03"/>
    <p:sldId xmlns:r="http://schemas.openxmlformats.org/officeDocument/2006/relationships" id="257" r:id="Rf7e97c979f89404e"/>
    <p:sldId xmlns:r="http://schemas.openxmlformats.org/officeDocument/2006/relationships" id="258" r:id="Rd5be911cba824067"/>
    <p:sldId xmlns:r="http://schemas.openxmlformats.org/officeDocument/2006/relationships" id="259" r:id="Rb042a87fd050456a"/>
    <p:sldId xmlns:r="http://schemas.openxmlformats.org/officeDocument/2006/relationships" id="260" r:id="Reb893f36712b408a"/>
    <p:sldId xmlns:r="http://schemas.openxmlformats.org/officeDocument/2006/relationships" id="261" r:id="R377fb1ecbb6440ae"/>
    <p:sldId xmlns:r="http://schemas.openxmlformats.org/officeDocument/2006/relationships" id="262" r:id="R6e78a7727eb444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48d737c8c44ab" /><Relationship Type="http://schemas.openxmlformats.org/officeDocument/2006/relationships/slide" Target="/ppt/slides/slide1.xml" Id="Rdd6060d639d24f03" /><Relationship Type="http://schemas.openxmlformats.org/officeDocument/2006/relationships/slide" Target="/ppt/slides/slide2.xml" Id="Rf7e97c979f89404e" /><Relationship Type="http://schemas.openxmlformats.org/officeDocument/2006/relationships/slide" Target="/ppt/slides/slide3.xml" Id="Rd5be911cba824067" /><Relationship Type="http://schemas.openxmlformats.org/officeDocument/2006/relationships/slide" Target="/ppt/slides/slide4.xml" Id="Rb042a87fd050456a" /><Relationship Type="http://schemas.openxmlformats.org/officeDocument/2006/relationships/slide" Target="/ppt/slides/slide5.xml" Id="Reb893f36712b408a" /><Relationship Type="http://schemas.openxmlformats.org/officeDocument/2006/relationships/slide" Target="/ppt/slides/slide6.xml" Id="R377fb1ecbb6440ae" /><Relationship Type="http://schemas.openxmlformats.org/officeDocument/2006/relationships/slide" Target="/ppt/slides/slide7.xml" Id="R6e78a7727eb444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f97b390fe46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0a7415e184a90" /><Relationship Type="http://schemas.openxmlformats.org/officeDocument/2006/relationships/theme" Target="/ppt/slideMasters/theme/theme1.xml" Id="R159ac79c355e47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20a7415e184a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39e0c7ca14b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7aa09640b40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87b04082547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5ead4653d44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2f4b672c04a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c4e068f6846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6490e6aa242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ESKIL SOLA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ESKIL SOLA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 SOLA HOLDING AS ble etablert [år] og holder til i Sirevåg.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ESKIL SOLA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ESKIL SOLA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ESKIL SOLA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−103 108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1 480 226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12 725 578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12 827 468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ESKIL SOLA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 MAGNAR SOLA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ESKIL SOLA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Risfjellvegen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4364 Sirevåg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64 47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989 015 753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ESKIL SOLA HOLDING AS</a:t>
            </a:r>
          </a:p>
        </p:txBody>
      </p:sp>
    </p:spTree>
  </p:cSld>
  <p:clrMapOvr>
    <a:masterClrMapping xmlns:a="http://schemas.openxmlformats.org/drawingml/2006/main"/>
  </p:clrMapOvr>
</p:sld>
</file>