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bd3ec203274e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72778d8d542d3"/>
  </p:sldMasterIdLst>
  <p:sldIdLst>
    <p:sldId xmlns:r="http://schemas.openxmlformats.org/officeDocument/2006/relationships" id="256" r:id="R1ad0ed8e990a4b7a"/>
    <p:sldId xmlns:r="http://schemas.openxmlformats.org/officeDocument/2006/relationships" id="257" r:id="Rebb8cf7a0de14e1b"/>
    <p:sldId xmlns:r="http://schemas.openxmlformats.org/officeDocument/2006/relationships" id="258" r:id="Rb0cfcd9186724079"/>
    <p:sldId xmlns:r="http://schemas.openxmlformats.org/officeDocument/2006/relationships" id="259" r:id="R22dc6a1b9b3843fe"/>
    <p:sldId xmlns:r="http://schemas.openxmlformats.org/officeDocument/2006/relationships" id="260" r:id="R2b2fb824a42047ee"/>
    <p:sldId xmlns:r="http://schemas.openxmlformats.org/officeDocument/2006/relationships" id="261" r:id="Rc0ccba3a70e14c34"/>
    <p:sldId xmlns:r="http://schemas.openxmlformats.org/officeDocument/2006/relationships" id="262" r:id="Rf91386c27582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72778d8d542d3" /><Relationship Type="http://schemas.openxmlformats.org/officeDocument/2006/relationships/slide" Target="/ppt/slides/slide1.xml" Id="R1ad0ed8e990a4b7a" /><Relationship Type="http://schemas.openxmlformats.org/officeDocument/2006/relationships/slide" Target="/ppt/slides/slide2.xml" Id="Rebb8cf7a0de14e1b" /><Relationship Type="http://schemas.openxmlformats.org/officeDocument/2006/relationships/slide" Target="/ppt/slides/slide3.xml" Id="Rb0cfcd9186724079" /><Relationship Type="http://schemas.openxmlformats.org/officeDocument/2006/relationships/slide" Target="/ppt/slides/slide4.xml" Id="R22dc6a1b9b3843fe" /><Relationship Type="http://schemas.openxmlformats.org/officeDocument/2006/relationships/slide" Target="/ppt/slides/slide5.xml" Id="R2b2fb824a42047ee" /><Relationship Type="http://schemas.openxmlformats.org/officeDocument/2006/relationships/slide" Target="/ppt/slides/slide6.xml" Id="Rc0ccba3a70e14c34" /><Relationship Type="http://schemas.openxmlformats.org/officeDocument/2006/relationships/slide" Target="/ppt/slides/slide7.xml" Id="Rf91386c27582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828e28812343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31e63e19a4d27" /><Relationship Type="http://schemas.openxmlformats.org/officeDocument/2006/relationships/theme" Target="/ppt/slideMasters/theme/theme1.xml" Id="R43fe70f37e2c4e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431e63e19a4d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efa13043d43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33685623949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b2a3e6b2b42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3d883f718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047badfd54b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190087baf43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f3beb937b4b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