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07a5fda375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680adb93b42eb"/>
  </p:sldMasterIdLst>
  <p:sldIdLst>
    <p:sldId xmlns:r="http://schemas.openxmlformats.org/officeDocument/2006/relationships" id="256" r:id="R97d8257758254d03"/>
    <p:sldId xmlns:r="http://schemas.openxmlformats.org/officeDocument/2006/relationships" id="257" r:id="R5379e8a1f93a4f22"/>
    <p:sldId xmlns:r="http://schemas.openxmlformats.org/officeDocument/2006/relationships" id="258" r:id="Rcd540712de0f4529"/>
    <p:sldId xmlns:r="http://schemas.openxmlformats.org/officeDocument/2006/relationships" id="259" r:id="R25b540fc3d8a4893"/>
    <p:sldId xmlns:r="http://schemas.openxmlformats.org/officeDocument/2006/relationships" id="260" r:id="R56b767a5a9314b14"/>
    <p:sldId xmlns:r="http://schemas.openxmlformats.org/officeDocument/2006/relationships" id="261" r:id="R6d747aa7a4a84408"/>
    <p:sldId xmlns:r="http://schemas.openxmlformats.org/officeDocument/2006/relationships" id="262" r:id="Rc920d03069da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80adb93b42eb" /><Relationship Type="http://schemas.openxmlformats.org/officeDocument/2006/relationships/slide" Target="/ppt/slides/slide1.xml" Id="R97d8257758254d03" /><Relationship Type="http://schemas.openxmlformats.org/officeDocument/2006/relationships/slide" Target="/ppt/slides/slide2.xml" Id="R5379e8a1f93a4f22" /><Relationship Type="http://schemas.openxmlformats.org/officeDocument/2006/relationships/slide" Target="/ppt/slides/slide3.xml" Id="Rcd540712de0f4529" /><Relationship Type="http://schemas.openxmlformats.org/officeDocument/2006/relationships/slide" Target="/ppt/slides/slide4.xml" Id="R25b540fc3d8a4893" /><Relationship Type="http://schemas.openxmlformats.org/officeDocument/2006/relationships/slide" Target="/ppt/slides/slide5.xml" Id="R56b767a5a9314b14" /><Relationship Type="http://schemas.openxmlformats.org/officeDocument/2006/relationships/slide" Target="/ppt/slides/slide6.xml" Id="R6d747aa7a4a84408" /><Relationship Type="http://schemas.openxmlformats.org/officeDocument/2006/relationships/slide" Target="/ppt/slides/slide7.xml" Id="Rc920d03069da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11d8242eb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0be4ec2344f5" /><Relationship Type="http://schemas.openxmlformats.org/officeDocument/2006/relationships/theme" Target="/ppt/slideMasters/theme/theme1.xml" Id="R0663915ea72e4b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e0be4ec23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cb78f7af2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75196ba61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29c40081f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ed5b5ccaa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bfb789292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9a0c9762c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c86f6dc2d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ARNE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ARNE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1 017 084 231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85 000 169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−8 297 037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400 608 795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2 173 242 463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TOM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989 015 184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