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04506dc3f084c9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030b28839864a09"/>
  </p:sldMasterIdLst>
  <p:sldIdLst>
    <p:sldId xmlns:r="http://schemas.openxmlformats.org/officeDocument/2006/relationships" id="256" r:id="R3e7326fa6dd14b60"/>
    <p:sldId xmlns:r="http://schemas.openxmlformats.org/officeDocument/2006/relationships" id="257" r:id="R0a3e265e13644e6f"/>
    <p:sldId xmlns:r="http://schemas.openxmlformats.org/officeDocument/2006/relationships" id="258" r:id="R4f07aaa5283d4c2c"/>
    <p:sldId xmlns:r="http://schemas.openxmlformats.org/officeDocument/2006/relationships" id="259" r:id="Rdfbc7878af65486c"/>
    <p:sldId xmlns:r="http://schemas.openxmlformats.org/officeDocument/2006/relationships" id="260" r:id="R8662a12a04314451"/>
    <p:sldId xmlns:r="http://schemas.openxmlformats.org/officeDocument/2006/relationships" id="261" r:id="R6850bdd938de4cf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30b28839864a09" /><Relationship Type="http://schemas.openxmlformats.org/officeDocument/2006/relationships/slide" Target="/ppt/slides/slide1.xml" Id="R3e7326fa6dd14b60" /><Relationship Type="http://schemas.openxmlformats.org/officeDocument/2006/relationships/slide" Target="/ppt/slides/slide2.xml" Id="R0a3e265e13644e6f" /><Relationship Type="http://schemas.openxmlformats.org/officeDocument/2006/relationships/slide" Target="/ppt/slides/slide3.xml" Id="R4f07aaa5283d4c2c" /><Relationship Type="http://schemas.openxmlformats.org/officeDocument/2006/relationships/slide" Target="/ppt/slides/slide4.xml" Id="Rdfbc7878af65486c" /><Relationship Type="http://schemas.openxmlformats.org/officeDocument/2006/relationships/slide" Target="/ppt/slides/slide5.xml" Id="R8662a12a04314451" /><Relationship Type="http://schemas.openxmlformats.org/officeDocument/2006/relationships/slide" Target="/ppt/slides/slide6.xml" Id="R6850bdd938de4cf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eba285b5be427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9074ee8cc94d00" /><Relationship Type="http://schemas.openxmlformats.org/officeDocument/2006/relationships/theme" Target="/ppt/slideMasters/theme/theme1.xml" Id="R21f1465429b84a6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d9074ee8cc94d0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81e2e39d22462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189393d3cf4f6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f087a745ae4d0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8672bc72c34d9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27fbcec529498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992de120c148c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JOHN FADUM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 FADUM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FADUM HOLDING AS ble etablert [år] og holder til i Sem.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 FADUM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 FADUM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 FADUM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FADUM  –  32,7 %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EGIL FADUM  –  32,7 %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ØYSTEIN FADUM  –  32,7 %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FADUM  –  1,8 %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 FADUM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Fadum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3170 Sem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38 04 88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989 014 897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 FADUM HOLDING AS</a:t>
            </a:r>
          </a:p>
        </p:txBody>
      </p:sp>
    </p:spTree>
  </p:cSld>
  <p:clrMapOvr>
    <a:masterClrMapping xmlns:a="http://schemas.openxmlformats.org/drawingml/2006/main"/>
  </p:clrMapOvr>
</p:sld>
</file>