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0ddd57e93b42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8fb7989942420d"/>
  </p:sldMasterIdLst>
  <p:sldIdLst>
    <p:sldId xmlns:r="http://schemas.openxmlformats.org/officeDocument/2006/relationships" id="256" r:id="Rc69d52faca9d4010"/>
    <p:sldId xmlns:r="http://schemas.openxmlformats.org/officeDocument/2006/relationships" id="257" r:id="Rbc456ee963fc4a19"/>
    <p:sldId xmlns:r="http://schemas.openxmlformats.org/officeDocument/2006/relationships" id="258" r:id="Re33c02faee884b68"/>
    <p:sldId xmlns:r="http://schemas.openxmlformats.org/officeDocument/2006/relationships" id="259" r:id="Re5fb369cb6714ee5"/>
    <p:sldId xmlns:r="http://schemas.openxmlformats.org/officeDocument/2006/relationships" id="260" r:id="R042e21d311464daf"/>
    <p:sldId xmlns:r="http://schemas.openxmlformats.org/officeDocument/2006/relationships" id="261" r:id="Rc59d1b608a9c47e3"/>
    <p:sldId xmlns:r="http://schemas.openxmlformats.org/officeDocument/2006/relationships" id="262" r:id="Ref6cc02a614845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8fb7989942420d" /><Relationship Type="http://schemas.openxmlformats.org/officeDocument/2006/relationships/slide" Target="/ppt/slides/slide1.xml" Id="Rc69d52faca9d4010" /><Relationship Type="http://schemas.openxmlformats.org/officeDocument/2006/relationships/slide" Target="/ppt/slides/slide2.xml" Id="Rbc456ee963fc4a19" /><Relationship Type="http://schemas.openxmlformats.org/officeDocument/2006/relationships/slide" Target="/ppt/slides/slide3.xml" Id="Re33c02faee884b68" /><Relationship Type="http://schemas.openxmlformats.org/officeDocument/2006/relationships/slide" Target="/ppt/slides/slide4.xml" Id="Re5fb369cb6714ee5" /><Relationship Type="http://schemas.openxmlformats.org/officeDocument/2006/relationships/slide" Target="/ppt/slides/slide5.xml" Id="R042e21d311464daf" /><Relationship Type="http://schemas.openxmlformats.org/officeDocument/2006/relationships/slide" Target="/ppt/slides/slide6.xml" Id="Rc59d1b608a9c47e3" /><Relationship Type="http://schemas.openxmlformats.org/officeDocument/2006/relationships/slide" Target="/ppt/slides/slide7.xml" Id="Ref6cc02a614845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4b738120444a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840a290c64402" /><Relationship Type="http://schemas.openxmlformats.org/officeDocument/2006/relationships/theme" Target="/ppt/slideMasters/theme/theme1.xml" Id="Rc36b794d9f164d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a840a290c644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65ddc628347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6b011095b4c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18c0a87e345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edec73fd64e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9e78e4f7e40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13fdd31fe46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3f8c964a641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 INVEST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 INVEST HOLDING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584 217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4 766 733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5 273 432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AUNE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Bergvegen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989 012 746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 INVEST HOLDING AS</a:t>
            </a:r>
          </a:p>
        </p:txBody>
      </p:sp>
    </p:spTree>
  </p:cSld>
  <p:clrMapOvr>
    <a:masterClrMapping xmlns:a="http://schemas.openxmlformats.org/drawingml/2006/main"/>
  </p:clrMapOvr>
</p:sld>
</file>