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6ad0bf6865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8478e495d3412f"/>
  </p:sldMasterIdLst>
  <p:sldIdLst>
    <p:sldId xmlns:r="http://schemas.openxmlformats.org/officeDocument/2006/relationships" id="256" r:id="R9c3ca42d49f04a30"/>
    <p:sldId xmlns:r="http://schemas.openxmlformats.org/officeDocument/2006/relationships" id="257" r:id="Rc86a25abd3354c0b"/>
    <p:sldId xmlns:r="http://schemas.openxmlformats.org/officeDocument/2006/relationships" id="258" r:id="R74ec2a196a3e4b1f"/>
    <p:sldId xmlns:r="http://schemas.openxmlformats.org/officeDocument/2006/relationships" id="259" r:id="Re98a712e949548ed"/>
    <p:sldId xmlns:r="http://schemas.openxmlformats.org/officeDocument/2006/relationships" id="260" r:id="Re20cc1ade0ab434c"/>
    <p:sldId xmlns:r="http://schemas.openxmlformats.org/officeDocument/2006/relationships" id="261" r:id="Rc914a41000d94fe2"/>
    <p:sldId xmlns:r="http://schemas.openxmlformats.org/officeDocument/2006/relationships" id="262" r:id="R4dcb5fb506eb4c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478e495d3412f" /><Relationship Type="http://schemas.openxmlformats.org/officeDocument/2006/relationships/slide" Target="/ppt/slides/slide1.xml" Id="R9c3ca42d49f04a30" /><Relationship Type="http://schemas.openxmlformats.org/officeDocument/2006/relationships/slide" Target="/ppt/slides/slide2.xml" Id="Rc86a25abd3354c0b" /><Relationship Type="http://schemas.openxmlformats.org/officeDocument/2006/relationships/slide" Target="/ppt/slides/slide3.xml" Id="R74ec2a196a3e4b1f" /><Relationship Type="http://schemas.openxmlformats.org/officeDocument/2006/relationships/slide" Target="/ppt/slides/slide4.xml" Id="Re98a712e949548ed" /><Relationship Type="http://schemas.openxmlformats.org/officeDocument/2006/relationships/slide" Target="/ppt/slides/slide5.xml" Id="Re20cc1ade0ab434c" /><Relationship Type="http://schemas.openxmlformats.org/officeDocument/2006/relationships/slide" Target="/ppt/slides/slide6.xml" Id="Rc914a41000d94fe2" /><Relationship Type="http://schemas.openxmlformats.org/officeDocument/2006/relationships/slide" Target="/ppt/slides/slide7.xml" Id="R4dcb5fb506eb4c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70848a42b4b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f343998b7414c" /><Relationship Type="http://schemas.openxmlformats.org/officeDocument/2006/relationships/theme" Target="/ppt/slideMasters/theme/theme1.xml" Id="R01e92f8c3b1846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5f343998b741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f7f9e77e54c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166047a4f41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791aeb32643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b2dc2fdb141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495af25e642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4dfdd8bc54b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bf08a3d0a4a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DAHLBOE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DAHLBOE HOLDING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1 903 312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MARIUS DAHLBOE EIKELAND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15 37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DAHLBOE HOLDING AS</a:t>
            </a:r>
          </a:p>
        </p:txBody>
      </p:sp>
    </p:spTree>
  </p:cSld>
  <p:clrMapOvr>
    <a:masterClrMapping xmlns:a="http://schemas.openxmlformats.org/drawingml/2006/main"/>
  </p:clrMapOvr>
</p:sld>
</file>