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b7207c8e99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ddd00d798848d4"/>
  </p:sldMasterIdLst>
  <p:sldIdLst>
    <p:sldId xmlns:r="http://schemas.openxmlformats.org/officeDocument/2006/relationships" id="256" r:id="R9f8fdb5a09054e36"/>
    <p:sldId xmlns:r="http://schemas.openxmlformats.org/officeDocument/2006/relationships" id="257" r:id="Ra9559edff1f34f5e"/>
    <p:sldId xmlns:r="http://schemas.openxmlformats.org/officeDocument/2006/relationships" id="258" r:id="R3ff26222f6124633"/>
    <p:sldId xmlns:r="http://schemas.openxmlformats.org/officeDocument/2006/relationships" id="259" r:id="Rd664b04bd94b4a79"/>
    <p:sldId xmlns:r="http://schemas.openxmlformats.org/officeDocument/2006/relationships" id="260" r:id="R319ebdc97f194ec3"/>
    <p:sldId xmlns:r="http://schemas.openxmlformats.org/officeDocument/2006/relationships" id="261" r:id="R6a1b75885b784b54"/>
    <p:sldId xmlns:r="http://schemas.openxmlformats.org/officeDocument/2006/relationships" id="262" r:id="R6425761567404d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dd00d798848d4" /><Relationship Type="http://schemas.openxmlformats.org/officeDocument/2006/relationships/slide" Target="/ppt/slides/slide1.xml" Id="R9f8fdb5a09054e36" /><Relationship Type="http://schemas.openxmlformats.org/officeDocument/2006/relationships/slide" Target="/ppt/slides/slide2.xml" Id="Ra9559edff1f34f5e" /><Relationship Type="http://schemas.openxmlformats.org/officeDocument/2006/relationships/slide" Target="/ppt/slides/slide3.xml" Id="R3ff26222f6124633" /><Relationship Type="http://schemas.openxmlformats.org/officeDocument/2006/relationships/slide" Target="/ppt/slides/slide4.xml" Id="Rd664b04bd94b4a79" /><Relationship Type="http://schemas.openxmlformats.org/officeDocument/2006/relationships/slide" Target="/ppt/slides/slide5.xml" Id="R319ebdc97f194ec3" /><Relationship Type="http://schemas.openxmlformats.org/officeDocument/2006/relationships/slide" Target="/ppt/slides/slide6.xml" Id="R6a1b75885b784b54" /><Relationship Type="http://schemas.openxmlformats.org/officeDocument/2006/relationships/slide" Target="/ppt/slides/slide7.xml" Id="R6425761567404d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3d4bd105d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d2170ea3148c1" /><Relationship Type="http://schemas.openxmlformats.org/officeDocument/2006/relationships/theme" Target="/ppt/slideMasters/theme/theme1.xml" Id="R3072ea8037794a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d2170ea3148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aecafd03f4e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2f0e0f48d49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f0e2effee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e35d2d9c645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9fc8fcffc4a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74ca11bc04c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aa53389a3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VIA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19 152 290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19 617 770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AASAND LIVE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Live Aasand, Sigbjørn Obstfelders vei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liveaasand@hotmail.com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989 010 719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HOLDING AS</a:t>
            </a:r>
          </a:p>
        </p:txBody>
      </p:sp>
    </p:spTree>
  </p:cSld>
  <p:clrMapOvr>
    <a:masterClrMapping xmlns:a="http://schemas.openxmlformats.org/drawingml/2006/main"/>
  </p:clrMapOvr>
</p:sld>
</file>