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bc83be5b841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1cb1f51894a8e"/>
  </p:sldMasterIdLst>
  <p:sldIdLst>
    <p:sldId xmlns:r="http://schemas.openxmlformats.org/officeDocument/2006/relationships" id="256" r:id="R30b98b1dabc341d7"/>
    <p:sldId xmlns:r="http://schemas.openxmlformats.org/officeDocument/2006/relationships" id="257" r:id="Re03f7baa5b0f46bd"/>
    <p:sldId xmlns:r="http://schemas.openxmlformats.org/officeDocument/2006/relationships" id="258" r:id="R4567f31d3f0c4799"/>
    <p:sldId xmlns:r="http://schemas.openxmlformats.org/officeDocument/2006/relationships" id="259" r:id="R5de213efdaf64f27"/>
    <p:sldId xmlns:r="http://schemas.openxmlformats.org/officeDocument/2006/relationships" id="260" r:id="Ra95316b0a7f64eee"/>
    <p:sldId xmlns:r="http://schemas.openxmlformats.org/officeDocument/2006/relationships" id="261" r:id="Rc5a6c7afa1244231"/>
    <p:sldId xmlns:r="http://schemas.openxmlformats.org/officeDocument/2006/relationships" id="262" r:id="R618f1a15cf2a41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1cb1f51894a8e" /><Relationship Type="http://schemas.openxmlformats.org/officeDocument/2006/relationships/slide" Target="/ppt/slides/slide1.xml" Id="R30b98b1dabc341d7" /><Relationship Type="http://schemas.openxmlformats.org/officeDocument/2006/relationships/slide" Target="/ppt/slides/slide2.xml" Id="Re03f7baa5b0f46bd" /><Relationship Type="http://schemas.openxmlformats.org/officeDocument/2006/relationships/slide" Target="/ppt/slides/slide3.xml" Id="R4567f31d3f0c4799" /><Relationship Type="http://schemas.openxmlformats.org/officeDocument/2006/relationships/slide" Target="/ppt/slides/slide4.xml" Id="R5de213efdaf64f27" /><Relationship Type="http://schemas.openxmlformats.org/officeDocument/2006/relationships/slide" Target="/ppt/slides/slide5.xml" Id="Ra95316b0a7f64eee" /><Relationship Type="http://schemas.openxmlformats.org/officeDocument/2006/relationships/slide" Target="/ppt/slides/slide6.xml" Id="Rc5a6c7afa1244231" /><Relationship Type="http://schemas.openxmlformats.org/officeDocument/2006/relationships/slide" Target="/ppt/slides/slide7.xml" Id="R618f1a15cf2a41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cc2e83ef647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51f746dbb4cc7" /><Relationship Type="http://schemas.openxmlformats.org/officeDocument/2006/relationships/theme" Target="/ppt/slideMasters/theme/theme1.xml" Id="R5f4f12b772ff4b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051f746dbb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aaaec2e84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55aba3fbf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0ac8665f143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df431151741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12920ad0841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c07fc46d24e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aa527573d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KERSBERGEN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KERSBERGEN FINANS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38 928 720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57 520 690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CHRISTIAN KERSBERGEN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FINANS AS</a:t>
            </a:r>
          </a:p>
        </p:txBody>
      </p:sp>
    </p:spTree>
  </p:cSld>
  <p:clrMapOvr>
    <a:masterClrMapping xmlns:a="http://schemas.openxmlformats.org/drawingml/2006/main"/>
  </p:clrMapOvr>
</p:sld>
</file>