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3538dab2e44a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8a24493182422b"/>
  </p:sldMasterIdLst>
  <p:sldIdLst>
    <p:sldId xmlns:r="http://schemas.openxmlformats.org/officeDocument/2006/relationships" id="256" r:id="Rb2abf200c4b049cd"/>
    <p:sldId xmlns:r="http://schemas.openxmlformats.org/officeDocument/2006/relationships" id="257" r:id="Ra6d7184788cc403a"/>
    <p:sldId xmlns:r="http://schemas.openxmlformats.org/officeDocument/2006/relationships" id="258" r:id="R5d73ffe7936b44e6"/>
    <p:sldId xmlns:r="http://schemas.openxmlformats.org/officeDocument/2006/relationships" id="259" r:id="Rf2f2c2072c404bf3"/>
    <p:sldId xmlns:r="http://schemas.openxmlformats.org/officeDocument/2006/relationships" id="260" r:id="Rdb52295510fd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a24493182422b" /><Relationship Type="http://schemas.openxmlformats.org/officeDocument/2006/relationships/slide" Target="/ppt/slides/slide1.xml" Id="Rb2abf200c4b049cd" /><Relationship Type="http://schemas.openxmlformats.org/officeDocument/2006/relationships/slide" Target="/ppt/slides/slide2.xml" Id="Ra6d7184788cc403a" /><Relationship Type="http://schemas.openxmlformats.org/officeDocument/2006/relationships/slide" Target="/ppt/slides/slide3.xml" Id="R5d73ffe7936b44e6" /><Relationship Type="http://schemas.openxmlformats.org/officeDocument/2006/relationships/slide" Target="/ppt/slides/slide4.xml" Id="Rf2f2c2072c404bf3" /><Relationship Type="http://schemas.openxmlformats.org/officeDocument/2006/relationships/slide" Target="/ppt/slides/slide5.xml" Id="Rdb52295510fd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81a10844641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2ee425d944314" /><Relationship Type="http://schemas.openxmlformats.org/officeDocument/2006/relationships/theme" Target="/ppt/slideMasters/theme/theme1.xml" Id="Rbeb6ff761490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82ee425d9443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5581d2cc044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7c8f44e424e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c169d5b0e48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9d77977fe4f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32e1902de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PANEIR LIMITED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PANEIR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PANEIR LIMITED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PANEIR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PANEIR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PANEIR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989 010 344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PANEIR LIMITED</a:t>
            </a:r>
          </a:p>
        </p:txBody>
      </p:sp>
    </p:spTree>
  </p:cSld>
  <p:clrMapOvr>
    <a:masterClrMapping xmlns:a="http://schemas.openxmlformats.org/drawingml/2006/main"/>
  </p:clrMapOvr>
</p:sld>
</file>