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983ed2d3b443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b771e9674946f2"/>
  </p:sldMasterIdLst>
  <p:sldIdLst>
    <p:sldId xmlns:r="http://schemas.openxmlformats.org/officeDocument/2006/relationships" id="256" r:id="Rf7b9d50c2062448d"/>
    <p:sldId xmlns:r="http://schemas.openxmlformats.org/officeDocument/2006/relationships" id="257" r:id="Rbf71b7ed476c4f74"/>
    <p:sldId xmlns:r="http://schemas.openxmlformats.org/officeDocument/2006/relationships" id="258" r:id="R03e9bf40d7ae4fef"/>
    <p:sldId xmlns:r="http://schemas.openxmlformats.org/officeDocument/2006/relationships" id="259" r:id="R640c20cc28304cae"/>
    <p:sldId xmlns:r="http://schemas.openxmlformats.org/officeDocument/2006/relationships" id="260" r:id="R9eaa298e072b42a2"/>
    <p:sldId xmlns:r="http://schemas.openxmlformats.org/officeDocument/2006/relationships" id="261" r:id="Rabfdb62697f84ca1"/>
    <p:sldId xmlns:r="http://schemas.openxmlformats.org/officeDocument/2006/relationships" id="262" r:id="Re59cf9e49f3744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b771e9674946f2" /><Relationship Type="http://schemas.openxmlformats.org/officeDocument/2006/relationships/slide" Target="/ppt/slides/slide1.xml" Id="Rf7b9d50c2062448d" /><Relationship Type="http://schemas.openxmlformats.org/officeDocument/2006/relationships/slide" Target="/ppt/slides/slide2.xml" Id="Rbf71b7ed476c4f74" /><Relationship Type="http://schemas.openxmlformats.org/officeDocument/2006/relationships/slide" Target="/ppt/slides/slide3.xml" Id="R03e9bf40d7ae4fef" /><Relationship Type="http://schemas.openxmlformats.org/officeDocument/2006/relationships/slide" Target="/ppt/slides/slide4.xml" Id="R640c20cc28304cae" /><Relationship Type="http://schemas.openxmlformats.org/officeDocument/2006/relationships/slide" Target="/ppt/slides/slide5.xml" Id="R9eaa298e072b42a2" /><Relationship Type="http://schemas.openxmlformats.org/officeDocument/2006/relationships/slide" Target="/ppt/slides/slide6.xml" Id="Rabfdb62697f84ca1" /><Relationship Type="http://schemas.openxmlformats.org/officeDocument/2006/relationships/slide" Target="/ppt/slides/slide7.xml" Id="Re59cf9e49f3744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dd0ca54894a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493b1d1484c8a" /><Relationship Type="http://schemas.openxmlformats.org/officeDocument/2006/relationships/theme" Target="/ppt/slideMasters/theme/theme1.xml" Id="Rc8304d8b8d974a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a493b1d1484c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59ee971f045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1911f94554f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d6dcda6014e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a7ebee24d4b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bf71928664e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6f11bea3640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f7845d19147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 HOLDING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1 263 925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TRULS ARILD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MARTIN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HILDE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 Maires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989 010 182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 HOLDING AS</a:t>
            </a:r>
          </a:p>
        </p:txBody>
      </p:sp>
    </p:spTree>
  </p:cSld>
  <p:clrMapOvr>
    <a:masterClrMapping xmlns:a="http://schemas.openxmlformats.org/drawingml/2006/main"/>
  </p:clrMapOvr>
</p:sld>
</file>