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ae481543b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805161b70249a0"/>
  </p:sldMasterIdLst>
  <p:sldIdLst>
    <p:sldId xmlns:r="http://schemas.openxmlformats.org/officeDocument/2006/relationships" id="256" r:id="Rc95ff3dd85c8484c"/>
    <p:sldId xmlns:r="http://schemas.openxmlformats.org/officeDocument/2006/relationships" id="257" r:id="Rff72bb0a482d49e3"/>
    <p:sldId xmlns:r="http://schemas.openxmlformats.org/officeDocument/2006/relationships" id="258" r:id="R0f6d1ebfae36436c"/>
    <p:sldId xmlns:r="http://schemas.openxmlformats.org/officeDocument/2006/relationships" id="259" r:id="Rfb911cccba6a406b"/>
    <p:sldId xmlns:r="http://schemas.openxmlformats.org/officeDocument/2006/relationships" id="260" r:id="R6598ea182800448c"/>
    <p:sldId xmlns:r="http://schemas.openxmlformats.org/officeDocument/2006/relationships" id="261" r:id="R7c66e134cee146d2"/>
    <p:sldId xmlns:r="http://schemas.openxmlformats.org/officeDocument/2006/relationships" id="262" r:id="Raab41c75383f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05161b70249a0" /><Relationship Type="http://schemas.openxmlformats.org/officeDocument/2006/relationships/slide" Target="/ppt/slides/slide1.xml" Id="Rc95ff3dd85c8484c" /><Relationship Type="http://schemas.openxmlformats.org/officeDocument/2006/relationships/slide" Target="/ppt/slides/slide2.xml" Id="Rff72bb0a482d49e3" /><Relationship Type="http://schemas.openxmlformats.org/officeDocument/2006/relationships/slide" Target="/ppt/slides/slide3.xml" Id="R0f6d1ebfae36436c" /><Relationship Type="http://schemas.openxmlformats.org/officeDocument/2006/relationships/slide" Target="/ppt/slides/slide4.xml" Id="Rfb911cccba6a406b" /><Relationship Type="http://schemas.openxmlformats.org/officeDocument/2006/relationships/slide" Target="/ppt/slides/slide5.xml" Id="R6598ea182800448c" /><Relationship Type="http://schemas.openxmlformats.org/officeDocument/2006/relationships/slide" Target="/ppt/slides/slide6.xml" Id="R7c66e134cee146d2" /><Relationship Type="http://schemas.openxmlformats.org/officeDocument/2006/relationships/slide" Target="/ppt/slides/slide7.xml" Id="Raab41c75383f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2fac3831c45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304d86a8c4bf2" /><Relationship Type="http://schemas.openxmlformats.org/officeDocument/2006/relationships/theme" Target="/ppt/slideMasters/theme/theme1.xml" Id="R2aa23a7f2bdc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1304d86a8c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f037b20cc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d7ba8a65746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6a6f5ce3e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6fadbff4f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742b180e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2e3803515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97c8a75e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KJELSÅS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KJELSÅS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3 966 979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2 881 281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−17 385 302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200 916 821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211 738 883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Bunde, Lachmanns vei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989 008 811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KJELSÅS INVEST AS</a:t>
            </a:r>
          </a:p>
        </p:txBody>
      </p:sp>
    </p:spTree>
  </p:cSld>
  <p:clrMapOvr>
    <a:masterClrMapping xmlns:a="http://schemas.openxmlformats.org/drawingml/2006/main"/>
  </p:clrMapOvr>
</p:sld>
</file>