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9bcfaeb3b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98f00d61846d3"/>
  </p:sldMasterIdLst>
  <p:sldIdLst>
    <p:sldId xmlns:r="http://schemas.openxmlformats.org/officeDocument/2006/relationships" id="256" r:id="Ra165cb440d9e4535"/>
    <p:sldId xmlns:r="http://schemas.openxmlformats.org/officeDocument/2006/relationships" id="257" r:id="R19db1fd2365c409a"/>
    <p:sldId xmlns:r="http://schemas.openxmlformats.org/officeDocument/2006/relationships" id="258" r:id="R8e9aa063324d4ba5"/>
    <p:sldId xmlns:r="http://schemas.openxmlformats.org/officeDocument/2006/relationships" id="259" r:id="Red43def05e204281"/>
    <p:sldId xmlns:r="http://schemas.openxmlformats.org/officeDocument/2006/relationships" id="260" r:id="R13686e263612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98f00d61846d3" /><Relationship Type="http://schemas.openxmlformats.org/officeDocument/2006/relationships/slide" Target="/ppt/slides/slide1.xml" Id="Ra165cb440d9e4535" /><Relationship Type="http://schemas.openxmlformats.org/officeDocument/2006/relationships/slide" Target="/ppt/slides/slide2.xml" Id="R19db1fd2365c409a" /><Relationship Type="http://schemas.openxmlformats.org/officeDocument/2006/relationships/slide" Target="/ppt/slides/slide3.xml" Id="R8e9aa063324d4ba5" /><Relationship Type="http://schemas.openxmlformats.org/officeDocument/2006/relationships/slide" Target="/ppt/slides/slide4.xml" Id="Red43def05e204281" /><Relationship Type="http://schemas.openxmlformats.org/officeDocument/2006/relationships/slide" Target="/ppt/slides/slide5.xml" Id="R13686e263612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b703ca87f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59d02d2b45ab" /><Relationship Type="http://schemas.openxmlformats.org/officeDocument/2006/relationships/theme" Target="/ppt/slideMasters/theme/theme1.xml" Id="R4cf62c95397c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e59d02d2b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350fc2afb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f92ec83fe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462349a9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06b2b901c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425000189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KVALHEIM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KVALHEIM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KVALHEIM INVEST AS</a:t>
            </a:r>
          </a:p>
        </p:txBody>
      </p:sp>
    </p:spTree>
  </p:cSld>
  <p:clrMapOvr>
    <a:masterClrMapping xmlns:a="http://schemas.openxmlformats.org/drawingml/2006/main"/>
  </p:clrMapOvr>
</p:sld>
</file>