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56abccb0d244ea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0789dad859243e0"/>
  </p:sldMasterIdLst>
  <p:sldIdLst>
    <p:sldId xmlns:r="http://schemas.openxmlformats.org/officeDocument/2006/relationships" id="256" r:id="Re8a06e37f1eb414e"/>
    <p:sldId xmlns:r="http://schemas.openxmlformats.org/officeDocument/2006/relationships" id="257" r:id="Ra73d0b596aae4b68"/>
    <p:sldId xmlns:r="http://schemas.openxmlformats.org/officeDocument/2006/relationships" id="258" r:id="R20b687f634154f9f"/>
    <p:sldId xmlns:r="http://schemas.openxmlformats.org/officeDocument/2006/relationships" id="259" r:id="R88993533f81b4640"/>
    <p:sldId xmlns:r="http://schemas.openxmlformats.org/officeDocument/2006/relationships" id="260" r:id="Rd20e7e4302db45fd"/>
    <p:sldId xmlns:r="http://schemas.openxmlformats.org/officeDocument/2006/relationships" id="261" r:id="Rd40c636979f94710"/>
    <p:sldId xmlns:r="http://schemas.openxmlformats.org/officeDocument/2006/relationships" id="262" r:id="R4bbdb192a0e3426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789dad859243e0" /><Relationship Type="http://schemas.openxmlformats.org/officeDocument/2006/relationships/slide" Target="/ppt/slides/slide1.xml" Id="Re8a06e37f1eb414e" /><Relationship Type="http://schemas.openxmlformats.org/officeDocument/2006/relationships/slide" Target="/ppt/slides/slide2.xml" Id="Ra73d0b596aae4b68" /><Relationship Type="http://schemas.openxmlformats.org/officeDocument/2006/relationships/slide" Target="/ppt/slides/slide3.xml" Id="R20b687f634154f9f" /><Relationship Type="http://schemas.openxmlformats.org/officeDocument/2006/relationships/slide" Target="/ppt/slides/slide4.xml" Id="R88993533f81b4640" /><Relationship Type="http://schemas.openxmlformats.org/officeDocument/2006/relationships/slide" Target="/ppt/slides/slide5.xml" Id="Rd20e7e4302db45fd" /><Relationship Type="http://schemas.openxmlformats.org/officeDocument/2006/relationships/slide" Target="/ppt/slides/slide6.xml" Id="Rd40c636979f94710" /><Relationship Type="http://schemas.openxmlformats.org/officeDocument/2006/relationships/slide" Target="/ppt/slides/slide7.xml" Id="R4bbdb192a0e3426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523b7b91ae44b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c4032663c54562" /><Relationship Type="http://schemas.openxmlformats.org/officeDocument/2006/relationships/theme" Target="/ppt/slideMasters/theme/theme1.xml" Id="Rbd96d290d36042e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ec4032663c5456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034350ed6c436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dc4a87ca5949d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0cfa4efbf24d5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58860d613d43a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132625a69a4b1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e6780a27194c6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5c04471cf144c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EINAR SØRENSEN MASKINENTREPRENØR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SØRENSEN MASKINENTREPRENØR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EINAR SØRENSEN MASKINENTREPRENØR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SØRENSEN MASKINENTREPRENØR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SØRENSEN MASKINENTREPRENØR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SØRENSEN MASKINENTREPRENØR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94 319 817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−16 050 246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−12 513 451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5 739 150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36 217 923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SØRENSEN MASKINENTREPRENØR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MÅ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SØRENSEN MASKINENTREPRENØR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Ringvegen 104 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9018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post@eiso.no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989 007 653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SØRENSEN MASKINENTREPRENØR AS</a:t>
            </a:r>
          </a:p>
        </p:txBody>
      </p:sp>
    </p:spTree>
  </p:cSld>
  <p:clrMapOvr>
    <a:masterClrMapping xmlns:a="http://schemas.openxmlformats.org/drawingml/2006/main"/>
  </p:clrMapOvr>
</p:sld>
</file>