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542699c1848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6b4abe652c4d36"/>
  </p:sldMasterIdLst>
  <p:sldIdLst>
    <p:sldId xmlns:r="http://schemas.openxmlformats.org/officeDocument/2006/relationships" id="256" r:id="R5bc781af3ffc434a"/>
    <p:sldId xmlns:r="http://schemas.openxmlformats.org/officeDocument/2006/relationships" id="257" r:id="Rf94a01a2a5324a58"/>
    <p:sldId xmlns:r="http://schemas.openxmlformats.org/officeDocument/2006/relationships" id="258" r:id="R11f6e7b1221c49e4"/>
    <p:sldId xmlns:r="http://schemas.openxmlformats.org/officeDocument/2006/relationships" id="259" r:id="R58215954c6434299"/>
    <p:sldId xmlns:r="http://schemas.openxmlformats.org/officeDocument/2006/relationships" id="260" r:id="Rff66e155c23b4b6d"/>
    <p:sldId xmlns:r="http://schemas.openxmlformats.org/officeDocument/2006/relationships" id="261" r:id="Rea797fdf05234bc1"/>
    <p:sldId xmlns:r="http://schemas.openxmlformats.org/officeDocument/2006/relationships" id="262" r:id="R635c390a5c6640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b4abe652c4d36" /><Relationship Type="http://schemas.openxmlformats.org/officeDocument/2006/relationships/slide" Target="/ppt/slides/slide1.xml" Id="R5bc781af3ffc434a" /><Relationship Type="http://schemas.openxmlformats.org/officeDocument/2006/relationships/slide" Target="/ppt/slides/slide2.xml" Id="Rf94a01a2a5324a58" /><Relationship Type="http://schemas.openxmlformats.org/officeDocument/2006/relationships/slide" Target="/ppt/slides/slide3.xml" Id="R11f6e7b1221c49e4" /><Relationship Type="http://schemas.openxmlformats.org/officeDocument/2006/relationships/slide" Target="/ppt/slides/slide4.xml" Id="R58215954c6434299" /><Relationship Type="http://schemas.openxmlformats.org/officeDocument/2006/relationships/slide" Target="/ppt/slides/slide5.xml" Id="Rff66e155c23b4b6d" /><Relationship Type="http://schemas.openxmlformats.org/officeDocument/2006/relationships/slide" Target="/ppt/slides/slide6.xml" Id="Rea797fdf05234bc1" /><Relationship Type="http://schemas.openxmlformats.org/officeDocument/2006/relationships/slide" Target="/ppt/slides/slide7.xml" Id="R635c390a5c6640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53be6760045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aa7b1fab24f09" /><Relationship Type="http://schemas.openxmlformats.org/officeDocument/2006/relationships/theme" Target="/ppt/slideMasters/theme/theme1.xml" Id="R7091a2ce97a4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daa7b1fab2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e880e9ff9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ea6ed253e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32746075945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b6afa36fe48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c621e7ee745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775e56c94f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7615f733345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EDLIV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6 995 888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25 121 715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36 848 047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OLE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Kongsteinsvegen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07 93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