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ea3bb9002745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eab8753be4ef4"/>
  </p:sldMasterIdLst>
  <p:sldIdLst>
    <p:sldId xmlns:r="http://schemas.openxmlformats.org/officeDocument/2006/relationships" id="256" r:id="Rcc309768b22b4e8e"/>
    <p:sldId xmlns:r="http://schemas.openxmlformats.org/officeDocument/2006/relationships" id="257" r:id="R798990510c5f4bfb"/>
    <p:sldId xmlns:r="http://schemas.openxmlformats.org/officeDocument/2006/relationships" id="258" r:id="Rc16ababc18984714"/>
    <p:sldId xmlns:r="http://schemas.openxmlformats.org/officeDocument/2006/relationships" id="259" r:id="R17a474688d2b4a9f"/>
    <p:sldId xmlns:r="http://schemas.openxmlformats.org/officeDocument/2006/relationships" id="260" r:id="R7094cf61ba3e4095"/>
    <p:sldId xmlns:r="http://schemas.openxmlformats.org/officeDocument/2006/relationships" id="261" r:id="R06ad8f20189f4fcd"/>
    <p:sldId xmlns:r="http://schemas.openxmlformats.org/officeDocument/2006/relationships" id="262" r:id="R835aa3ea696d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eab8753be4ef4" /><Relationship Type="http://schemas.openxmlformats.org/officeDocument/2006/relationships/slide" Target="/ppt/slides/slide1.xml" Id="Rcc309768b22b4e8e" /><Relationship Type="http://schemas.openxmlformats.org/officeDocument/2006/relationships/slide" Target="/ppt/slides/slide2.xml" Id="R798990510c5f4bfb" /><Relationship Type="http://schemas.openxmlformats.org/officeDocument/2006/relationships/slide" Target="/ppt/slides/slide3.xml" Id="Rc16ababc18984714" /><Relationship Type="http://schemas.openxmlformats.org/officeDocument/2006/relationships/slide" Target="/ppt/slides/slide4.xml" Id="R17a474688d2b4a9f" /><Relationship Type="http://schemas.openxmlformats.org/officeDocument/2006/relationships/slide" Target="/ppt/slides/slide5.xml" Id="R7094cf61ba3e4095" /><Relationship Type="http://schemas.openxmlformats.org/officeDocument/2006/relationships/slide" Target="/ppt/slides/slide6.xml" Id="R06ad8f20189f4fcd" /><Relationship Type="http://schemas.openxmlformats.org/officeDocument/2006/relationships/slide" Target="/ppt/slides/slide7.xml" Id="R835aa3ea696d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18ab07993c4b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1da54f6e04a16" /><Relationship Type="http://schemas.openxmlformats.org/officeDocument/2006/relationships/theme" Target="/ppt/slideMasters/theme/theme1.xml" Id="R56a29170fea540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11da54f6e0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c46f2cdd447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dba91c3fb4f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5bd9fc3314f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8f2bbc8e841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55da3fc644a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ec3b0211643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33169f4f44c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EDLIV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EDLIV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25 121 715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36 848 047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LEIF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Kongsteinsvegen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07 93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