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09d63e063348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76f8e630b9409a"/>
  </p:sldMasterIdLst>
  <p:sldIdLst>
    <p:sldId xmlns:r="http://schemas.openxmlformats.org/officeDocument/2006/relationships" id="256" r:id="Rbf77dea6e8c64a2b"/>
    <p:sldId xmlns:r="http://schemas.openxmlformats.org/officeDocument/2006/relationships" id="257" r:id="Rae50c2639bdd4671"/>
    <p:sldId xmlns:r="http://schemas.openxmlformats.org/officeDocument/2006/relationships" id="258" r:id="Rb6059c42f7af4d0a"/>
    <p:sldId xmlns:r="http://schemas.openxmlformats.org/officeDocument/2006/relationships" id="259" r:id="Rc3eb1802ec9d4403"/>
    <p:sldId xmlns:r="http://schemas.openxmlformats.org/officeDocument/2006/relationships" id="260" r:id="R27ab3206127342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76f8e630b9409a" /><Relationship Type="http://schemas.openxmlformats.org/officeDocument/2006/relationships/slide" Target="/ppt/slides/slide1.xml" Id="Rbf77dea6e8c64a2b" /><Relationship Type="http://schemas.openxmlformats.org/officeDocument/2006/relationships/slide" Target="/ppt/slides/slide2.xml" Id="Rae50c2639bdd4671" /><Relationship Type="http://schemas.openxmlformats.org/officeDocument/2006/relationships/slide" Target="/ppt/slides/slide3.xml" Id="Rb6059c42f7af4d0a" /><Relationship Type="http://schemas.openxmlformats.org/officeDocument/2006/relationships/slide" Target="/ppt/slides/slide4.xml" Id="Rc3eb1802ec9d4403" /><Relationship Type="http://schemas.openxmlformats.org/officeDocument/2006/relationships/slide" Target="/ppt/slides/slide5.xml" Id="R27ab3206127342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0b50f342fd40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896dcf90b4cdd" /><Relationship Type="http://schemas.openxmlformats.org/officeDocument/2006/relationships/theme" Target="/ppt/slideMasters/theme/theme1.xml" Id="R47be992772bd4b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9896dcf90b4c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62a44a5e14d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1ad9e06f54b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530f71eec4b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3796f371142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7f9a4a6a142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SKREDALSETER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SKREDALSETER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SKREDALSETER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SKREDALSETER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SKREDALSETER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SKREDALSETER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989 006 533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SKREDALSETER AS</a:t>
            </a:r>
          </a:p>
        </p:txBody>
      </p:sp>
    </p:spTree>
  </p:cSld>
  <p:clrMapOvr>
    <a:masterClrMapping xmlns:a="http://schemas.openxmlformats.org/drawingml/2006/main"/>
  </p:clrMapOvr>
</p:sld>
</file>