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08f348cb11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52648d12a4c0e"/>
  </p:sldMasterIdLst>
  <p:sldIdLst>
    <p:sldId xmlns:r="http://schemas.openxmlformats.org/officeDocument/2006/relationships" id="256" r:id="R7ba3848e47bf4294"/>
    <p:sldId xmlns:r="http://schemas.openxmlformats.org/officeDocument/2006/relationships" id="257" r:id="Rff844a962a404912"/>
    <p:sldId xmlns:r="http://schemas.openxmlformats.org/officeDocument/2006/relationships" id="258" r:id="R55c349f4a8314182"/>
    <p:sldId xmlns:r="http://schemas.openxmlformats.org/officeDocument/2006/relationships" id="259" r:id="R48d99ac2420f4e56"/>
    <p:sldId xmlns:r="http://schemas.openxmlformats.org/officeDocument/2006/relationships" id="260" r:id="R9714e84c57f44413"/>
    <p:sldId xmlns:r="http://schemas.openxmlformats.org/officeDocument/2006/relationships" id="261" r:id="R5578ad42efe0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52648d12a4c0e" /><Relationship Type="http://schemas.openxmlformats.org/officeDocument/2006/relationships/slide" Target="/ppt/slides/slide1.xml" Id="R7ba3848e47bf4294" /><Relationship Type="http://schemas.openxmlformats.org/officeDocument/2006/relationships/slide" Target="/ppt/slides/slide2.xml" Id="Rff844a962a404912" /><Relationship Type="http://schemas.openxmlformats.org/officeDocument/2006/relationships/slide" Target="/ppt/slides/slide3.xml" Id="R55c349f4a8314182" /><Relationship Type="http://schemas.openxmlformats.org/officeDocument/2006/relationships/slide" Target="/ppt/slides/slide4.xml" Id="R48d99ac2420f4e56" /><Relationship Type="http://schemas.openxmlformats.org/officeDocument/2006/relationships/slide" Target="/ppt/slides/slide5.xml" Id="R9714e84c57f44413" /><Relationship Type="http://schemas.openxmlformats.org/officeDocument/2006/relationships/slide" Target="/ppt/slides/slide6.xml" Id="R5578ad42efe0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6366fdb4a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4532f2964439f" /><Relationship Type="http://schemas.openxmlformats.org/officeDocument/2006/relationships/theme" Target="/ppt/slideMasters/theme/theme1.xml" Id="R8b27267060ce4b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94532f2964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a63c415f7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54e63a93048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0d8d01dfa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34c9adab448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b7ff4e87143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b790c14704d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ODDEN AB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ODDEN AB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ODDEN AB INVEST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ODDEN AB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ODDEN AB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ODDEN AB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LEVIN JOSTEIN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ODDEN AB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Engersand Havn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989 006 436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ODDEN AB INVEST AS</a:t>
            </a:r>
          </a:p>
        </p:txBody>
      </p:sp>
    </p:spTree>
  </p:cSld>
  <p:clrMapOvr>
    <a:masterClrMapping xmlns:a="http://schemas.openxmlformats.org/drawingml/2006/main"/>
  </p:clrMapOvr>
</p:sld>
</file>