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e6693a2794a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ff0c5c39a1407c"/>
  </p:sldMasterIdLst>
  <p:sldIdLst>
    <p:sldId xmlns:r="http://schemas.openxmlformats.org/officeDocument/2006/relationships" id="256" r:id="R532eadda4ae24629"/>
    <p:sldId xmlns:r="http://schemas.openxmlformats.org/officeDocument/2006/relationships" id="257" r:id="R3d64ca06fa064c91"/>
    <p:sldId xmlns:r="http://schemas.openxmlformats.org/officeDocument/2006/relationships" id="258" r:id="R5c95910195da4a85"/>
    <p:sldId xmlns:r="http://schemas.openxmlformats.org/officeDocument/2006/relationships" id="259" r:id="Rf515f51c9bf94ff3"/>
    <p:sldId xmlns:r="http://schemas.openxmlformats.org/officeDocument/2006/relationships" id="260" r:id="Rcbdef2faf5ae4414"/>
    <p:sldId xmlns:r="http://schemas.openxmlformats.org/officeDocument/2006/relationships" id="261" r:id="Ra264b20dc1784d22"/>
    <p:sldId xmlns:r="http://schemas.openxmlformats.org/officeDocument/2006/relationships" id="262" r:id="R3d4c3a888e0443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ff0c5c39a1407c" /><Relationship Type="http://schemas.openxmlformats.org/officeDocument/2006/relationships/slide" Target="/ppt/slides/slide1.xml" Id="R532eadda4ae24629" /><Relationship Type="http://schemas.openxmlformats.org/officeDocument/2006/relationships/slide" Target="/ppt/slides/slide2.xml" Id="R3d64ca06fa064c91" /><Relationship Type="http://schemas.openxmlformats.org/officeDocument/2006/relationships/slide" Target="/ppt/slides/slide3.xml" Id="R5c95910195da4a85" /><Relationship Type="http://schemas.openxmlformats.org/officeDocument/2006/relationships/slide" Target="/ppt/slides/slide4.xml" Id="Rf515f51c9bf94ff3" /><Relationship Type="http://schemas.openxmlformats.org/officeDocument/2006/relationships/slide" Target="/ppt/slides/slide5.xml" Id="Rcbdef2faf5ae4414" /><Relationship Type="http://schemas.openxmlformats.org/officeDocument/2006/relationships/slide" Target="/ppt/slides/slide6.xml" Id="Ra264b20dc1784d22" /><Relationship Type="http://schemas.openxmlformats.org/officeDocument/2006/relationships/slide" Target="/ppt/slides/slide7.xml" Id="R3d4c3a888e0443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11ec24be44a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f00e9375446ac" /><Relationship Type="http://schemas.openxmlformats.org/officeDocument/2006/relationships/theme" Target="/ppt/slideMasters/theme/theme1.xml" Id="Rcd17329bef364d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2f00e93754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08a965917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94bcf1da34f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1afb3660d4b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66321f1fe4e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d5db022c747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2d0467f1041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d47f5393e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LANGODDEN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−1 234 096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−6 266 950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56 483 677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63 889 419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MOHN WILHELM ANTON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KIDSAS 2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KIDSAS 3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KIDSAS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Langoddveien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wilhelm@mohn.nu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989 005 375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LANGODDEN AS</a:t>
            </a:r>
          </a:p>
        </p:txBody>
      </p:sp>
    </p:spTree>
  </p:cSld>
  <p:clrMapOvr>
    <a:masterClrMapping xmlns:a="http://schemas.openxmlformats.org/drawingml/2006/main"/>
  </p:clrMapOvr>
</p:sld>
</file>