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13549629b54e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9664f0b8aa481d"/>
  </p:sldMasterIdLst>
  <p:sldIdLst>
    <p:sldId xmlns:r="http://schemas.openxmlformats.org/officeDocument/2006/relationships" id="256" r:id="R540aa7f29f694e57"/>
    <p:sldId xmlns:r="http://schemas.openxmlformats.org/officeDocument/2006/relationships" id="257" r:id="R03c0233564ca431c"/>
    <p:sldId xmlns:r="http://schemas.openxmlformats.org/officeDocument/2006/relationships" id="258" r:id="Rb3a36c1598e2490b"/>
    <p:sldId xmlns:r="http://schemas.openxmlformats.org/officeDocument/2006/relationships" id="259" r:id="R34f27e7576c14327"/>
    <p:sldId xmlns:r="http://schemas.openxmlformats.org/officeDocument/2006/relationships" id="260" r:id="R839aa665fa2e423a"/>
    <p:sldId xmlns:r="http://schemas.openxmlformats.org/officeDocument/2006/relationships" id="261" r:id="R1c45633aa5584798"/>
    <p:sldId xmlns:r="http://schemas.openxmlformats.org/officeDocument/2006/relationships" id="262" r:id="R0affb6d155ca4d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664f0b8aa481d" /><Relationship Type="http://schemas.openxmlformats.org/officeDocument/2006/relationships/slide" Target="/ppt/slides/slide1.xml" Id="R540aa7f29f694e57" /><Relationship Type="http://schemas.openxmlformats.org/officeDocument/2006/relationships/slide" Target="/ppt/slides/slide2.xml" Id="R03c0233564ca431c" /><Relationship Type="http://schemas.openxmlformats.org/officeDocument/2006/relationships/slide" Target="/ppt/slides/slide3.xml" Id="Rb3a36c1598e2490b" /><Relationship Type="http://schemas.openxmlformats.org/officeDocument/2006/relationships/slide" Target="/ppt/slides/slide4.xml" Id="R34f27e7576c14327" /><Relationship Type="http://schemas.openxmlformats.org/officeDocument/2006/relationships/slide" Target="/ppt/slides/slide5.xml" Id="R839aa665fa2e423a" /><Relationship Type="http://schemas.openxmlformats.org/officeDocument/2006/relationships/slide" Target="/ppt/slides/slide6.xml" Id="R1c45633aa5584798" /><Relationship Type="http://schemas.openxmlformats.org/officeDocument/2006/relationships/slide" Target="/ppt/slides/slide7.xml" Id="R0affb6d155ca4d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60186153647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6c278692f447f" /><Relationship Type="http://schemas.openxmlformats.org/officeDocument/2006/relationships/theme" Target="/ppt/slideMasters/theme/theme1.xml" Id="R379cb094911d4e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6c278692f44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cbd373b6f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3791610db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cede2b7d74b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e952459e442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48596959844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a74e43e894f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7497c660e40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 EIER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−100 675 031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−53 853 318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70 939 184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86 758 887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