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d551b0cfb346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92b90856241cc"/>
  </p:sldMasterIdLst>
  <p:sldIdLst>
    <p:sldId xmlns:r="http://schemas.openxmlformats.org/officeDocument/2006/relationships" id="256" r:id="R142c88bb1d3c4b5a"/>
    <p:sldId xmlns:r="http://schemas.openxmlformats.org/officeDocument/2006/relationships" id="257" r:id="R0b16271756884c34"/>
    <p:sldId xmlns:r="http://schemas.openxmlformats.org/officeDocument/2006/relationships" id="258" r:id="R8f8a18da95c348f5"/>
    <p:sldId xmlns:r="http://schemas.openxmlformats.org/officeDocument/2006/relationships" id="259" r:id="Rc42d101162e84aa8"/>
    <p:sldId xmlns:r="http://schemas.openxmlformats.org/officeDocument/2006/relationships" id="260" r:id="R1308bf70a3804b38"/>
    <p:sldId xmlns:r="http://schemas.openxmlformats.org/officeDocument/2006/relationships" id="261" r:id="R64fe8a2c317341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92b90856241cc" /><Relationship Type="http://schemas.openxmlformats.org/officeDocument/2006/relationships/slide" Target="/ppt/slides/slide1.xml" Id="R142c88bb1d3c4b5a" /><Relationship Type="http://schemas.openxmlformats.org/officeDocument/2006/relationships/slide" Target="/ppt/slides/slide2.xml" Id="R0b16271756884c34" /><Relationship Type="http://schemas.openxmlformats.org/officeDocument/2006/relationships/slide" Target="/ppt/slides/slide3.xml" Id="R8f8a18da95c348f5" /><Relationship Type="http://schemas.openxmlformats.org/officeDocument/2006/relationships/slide" Target="/ppt/slides/slide4.xml" Id="Rc42d101162e84aa8" /><Relationship Type="http://schemas.openxmlformats.org/officeDocument/2006/relationships/slide" Target="/ppt/slides/slide5.xml" Id="R1308bf70a3804b38" /><Relationship Type="http://schemas.openxmlformats.org/officeDocument/2006/relationships/slide" Target="/ppt/slides/slide6.xml" Id="R64fe8a2c317341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15e63d0334e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f89bd64514f33" /><Relationship Type="http://schemas.openxmlformats.org/officeDocument/2006/relationships/theme" Target="/ppt/slideMasters/theme/theme1.xml" Id="R17909e1d5d2840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cf89bd64514f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bda44063541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52cee97154e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3e09fb84a4f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53f922b2f43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8e654cf2e4b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7af6695b54d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PEVH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PEVH INVEST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GON 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KONSERNET MORTENSEN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MANAGON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Pelikanveien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989 005 251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PEVH INVEST AS</a:t>
            </a:r>
          </a:p>
        </p:txBody>
      </p:sp>
    </p:spTree>
  </p:cSld>
  <p:clrMapOvr>
    <a:masterClrMapping xmlns:a="http://schemas.openxmlformats.org/drawingml/2006/main"/>
  </p:clrMapOvr>
</p:sld>
</file>