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26633cda494b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2fd6df3e7a47f3"/>
  </p:sldMasterIdLst>
  <p:sldIdLst>
    <p:sldId xmlns:r="http://schemas.openxmlformats.org/officeDocument/2006/relationships" id="256" r:id="R28116402e7a14dbf"/>
    <p:sldId xmlns:r="http://schemas.openxmlformats.org/officeDocument/2006/relationships" id="257" r:id="R7404d7dde4ba4749"/>
    <p:sldId xmlns:r="http://schemas.openxmlformats.org/officeDocument/2006/relationships" id="258" r:id="R78be2056934e4458"/>
    <p:sldId xmlns:r="http://schemas.openxmlformats.org/officeDocument/2006/relationships" id="259" r:id="R5566648e5cb84ba7"/>
    <p:sldId xmlns:r="http://schemas.openxmlformats.org/officeDocument/2006/relationships" id="260" r:id="Reb714740ad43457f"/>
    <p:sldId xmlns:r="http://schemas.openxmlformats.org/officeDocument/2006/relationships" id="261" r:id="R6474f896d5d3417d"/>
    <p:sldId xmlns:r="http://schemas.openxmlformats.org/officeDocument/2006/relationships" id="262" r:id="Rb2f2f1b634fa42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2fd6df3e7a47f3" /><Relationship Type="http://schemas.openxmlformats.org/officeDocument/2006/relationships/slide" Target="/ppt/slides/slide1.xml" Id="R28116402e7a14dbf" /><Relationship Type="http://schemas.openxmlformats.org/officeDocument/2006/relationships/slide" Target="/ppt/slides/slide2.xml" Id="R7404d7dde4ba4749" /><Relationship Type="http://schemas.openxmlformats.org/officeDocument/2006/relationships/slide" Target="/ppt/slides/slide3.xml" Id="R78be2056934e4458" /><Relationship Type="http://schemas.openxmlformats.org/officeDocument/2006/relationships/slide" Target="/ppt/slides/slide4.xml" Id="R5566648e5cb84ba7" /><Relationship Type="http://schemas.openxmlformats.org/officeDocument/2006/relationships/slide" Target="/ppt/slides/slide5.xml" Id="Reb714740ad43457f" /><Relationship Type="http://schemas.openxmlformats.org/officeDocument/2006/relationships/slide" Target="/ppt/slides/slide6.xml" Id="R6474f896d5d3417d" /><Relationship Type="http://schemas.openxmlformats.org/officeDocument/2006/relationships/slide" Target="/ppt/slides/slide7.xml" Id="Rb2f2f1b634fa42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8723b3a4f4b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352d6a05a4215" /><Relationship Type="http://schemas.openxmlformats.org/officeDocument/2006/relationships/theme" Target="/ppt/slideMasters/theme/theme1.xml" Id="Ra7d95df3f57843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7352d6a05a42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f0f9adccb4a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cc698b15c4f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0e5d5b9324a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c5773537b4a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7ce8e22384c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6b183824c47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d636227a840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 INVEST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 INVEST 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−845 907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4 539 872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3 035 635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6 679 470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KJELL-ARNE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Schiøtz'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28 72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989 004 875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INVEST II AS</a:t>
            </a:r>
          </a:p>
        </p:txBody>
      </p:sp>
    </p:spTree>
  </p:cSld>
  <p:clrMapOvr>
    <a:masterClrMapping xmlns:a="http://schemas.openxmlformats.org/drawingml/2006/main"/>
  </p:clrMapOvr>
</p:sld>
</file>