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9ccc63d88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9af284a7b4163"/>
  </p:sldMasterIdLst>
  <p:sldIdLst>
    <p:sldId xmlns:r="http://schemas.openxmlformats.org/officeDocument/2006/relationships" id="256" r:id="R678a828e919a4ed0"/>
    <p:sldId xmlns:r="http://schemas.openxmlformats.org/officeDocument/2006/relationships" id="257" r:id="Ra72e5dabee324017"/>
    <p:sldId xmlns:r="http://schemas.openxmlformats.org/officeDocument/2006/relationships" id="258" r:id="Ra41fb911c82a415a"/>
    <p:sldId xmlns:r="http://schemas.openxmlformats.org/officeDocument/2006/relationships" id="259" r:id="R9606fb67a4be43b4"/>
    <p:sldId xmlns:r="http://schemas.openxmlformats.org/officeDocument/2006/relationships" id="260" r:id="Rad81ce7171cd4ab7"/>
    <p:sldId xmlns:r="http://schemas.openxmlformats.org/officeDocument/2006/relationships" id="261" r:id="Re115ca40b49c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9af284a7b4163" /><Relationship Type="http://schemas.openxmlformats.org/officeDocument/2006/relationships/slide" Target="/ppt/slides/slide1.xml" Id="R678a828e919a4ed0" /><Relationship Type="http://schemas.openxmlformats.org/officeDocument/2006/relationships/slide" Target="/ppt/slides/slide2.xml" Id="Ra72e5dabee324017" /><Relationship Type="http://schemas.openxmlformats.org/officeDocument/2006/relationships/slide" Target="/ppt/slides/slide3.xml" Id="Ra41fb911c82a415a" /><Relationship Type="http://schemas.openxmlformats.org/officeDocument/2006/relationships/slide" Target="/ppt/slides/slide4.xml" Id="R9606fb67a4be43b4" /><Relationship Type="http://schemas.openxmlformats.org/officeDocument/2006/relationships/slide" Target="/ppt/slides/slide5.xml" Id="Rad81ce7171cd4ab7" /><Relationship Type="http://schemas.openxmlformats.org/officeDocument/2006/relationships/slide" Target="/ppt/slides/slide6.xml" Id="Re115ca40b49c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ee27dfed548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a09f4409e4064" /><Relationship Type="http://schemas.openxmlformats.org/officeDocument/2006/relationships/theme" Target="/ppt/slideMasters/theme/theme1.xml" Id="Re1725c604773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7a09f4409e40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169e12580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ef269275a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d9b1cd799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3f41b25ef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1beb51c08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906eefc0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OTLO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ESPEN OTLO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Espen Otlo, Urabakken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