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e4662be43a4f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ae0946d985442e"/>
  </p:sldMasterIdLst>
  <p:sldIdLst>
    <p:sldId xmlns:r="http://schemas.openxmlformats.org/officeDocument/2006/relationships" id="256" r:id="R2f0f34d882d34b4d"/>
    <p:sldId xmlns:r="http://schemas.openxmlformats.org/officeDocument/2006/relationships" id="257" r:id="R70beb75c4bf644c8"/>
    <p:sldId xmlns:r="http://schemas.openxmlformats.org/officeDocument/2006/relationships" id="258" r:id="Reb5605bb5b9d4b7b"/>
    <p:sldId xmlns:r="http://schemas.openxmlformats.org/officeDocument/2006/relationships" id="259" r:id="Rd951599dd9a04875"/>
    <p:sldId xmlns:r="http://schemas.openxmlformats.org/officeDocument/2006/relationships" id="260" r:id="Rc2c14cddc8fe4f31"/>
    <p:sldId xmlns:r="http://schemas.openxmlformats.org/officeDocument/2006/relationships" id="261" r:id="R329108ede23a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e0946d985442e" /><Relationship Type="http://schemas.openxmlformats.org/officeDocument/2006/relationships/slide" Target="/ppt/slides/slide1.xml" Id="R2f0f34d882d34b4d" /><Relationship Type="http://schemas.openxmlformats.org/officeDocument/2006/relationships/slide" Target="/ppt/slides/slide2.xml" Id="R70beb75c4bf644c8" /><Relationship Type="http://schemas.openxmlformats.org/officeDocument/2006/relationships/slide" Target="/ppt/slides/slide3.xml" Id="Reb5605bb5b9d4b7b" /><Relationship Type="http://schemas.openxmlformats.org/officeDocument/2006/relationships/slide" Target="/ppt/slides/slide4.xml" Id="Rd951599dd9a04875" /><Relationship Type="http://schemas.openxmlformats.org/officeDocument/2006/relationships/slide" Target="/ppt/slides/slide5.xml" Id="Rc2c14cddc8fe4f31" /><Relationship Type="http://schemas.openxmlformats.org/officeDocument/2006/relationships/slide" Target="/ppt/slides/slide6.xml" Id="R329108ede23a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23b948cfbd43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763defe094757" /><Relationship Type="http://schemas.openxmlformats.org/officeDocument/2006/relationships/theme" Target="/ppt/slideMasters/theme/theme1.xml" Id="R7d48bb4d2eb04b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e763defe0947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6d29dfaba47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90a1d59584f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2bdf7592d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1838e6d034f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4f8c64e1a4d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415c0b18841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SKOGHEIM EL.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SKOGHEIM EL.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SKOGHEIM EL. INSTALLASJON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SKOGHEIM EL.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SKOGHEIM EL.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SKOGHEIM EL.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HERR OG FRU SKOGHEIM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LARSEN TUVMARKEN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JØRGENSEN KOFOED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SKOGHEIM EL.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olemskog@online.no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SKOGHEIM EL. INSTALLASJON AS</a:t>
            </a:r>
          </a:p>
        </p:txBody>
      </p:sp>
    </p:spTree>
  </p:cSld>
  <p:clrMapOvr>
    <a:masterClrMapping xmlns:a="http://schemas.openxmlformats.org/drawingml/2006/main"/>
  </p:clrMapOvr>
</p:sld>
</file>