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dce59376cf47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260b858f6749d6"/>
  </p:sldMasterIdLst>
  <p:sldIdLst>
    <p:sldId xmlns:r="http://schemas.openxmlformats.org/officeDocument/2006/relationships" id="256" r:id="R5ab4241aee2b4684"/>
    <p:sldId xmlns:r="http://schemas.openxmlformats.org/officeDocument/2006/relationships" id="257" r:id="R429cd17c90254e57"/>
    <p:sldId xmlns:r="http://schemas.openxmlformats.org/officeDocument/2006/relationships" id="258" r:id="Rf26ed8a531944521"/>
    <p:sldId xmlns:r="http://schemas.openxmlformats.org/officeDocument/2006/relationships" id="259" r:id="R0c50bc21cb5e459d"/>
    <p:sldId xmlns:r="http://schemas.openxmlformats.org/officeDocument/2006/relationships" id="260" r:id="R848d292739cf44fe"/>
    <p:sldId xmlns:r="http://schemas.openxmlformats.org/officeDocument/2006/relationships" id="261" r:id="R906d0f205a7543a9"/>
    <p:sldId xmlns:r="http://schemas.openxmlformats.org/officeDocument/2006/relationships" id="262" r:id="Rc058cbedded943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260b858f6749d6" /><Relationship Type="http://schemas.openxmlformats.org/officeDocument/2006/relationships/slide" Target="/ppt/slides/slide1.xml" Id="R5ab4241aee2b4684" /><Relationship Type="http://schemas.openxmlformats.org/officeDocument/2006/relationships/slide" Target="/ppt/slides/slide2.xml" Id="R429cd17c90254e57" /><Relationship Type="http://schemas.openxmlformats.org/officeDocument/2006/relationships/slide" Target="/ppt/slides/slide3.xml" Id="Rf26ed8a531944521" /><Relationship Type="http://schemas.openxmlformats.org/officeDocument/2006/relationships/slide" Target="/ppt/slides/slide4.xml" Id="R0c50bc21cb5e459d" /><Relationship Type="http://schemas.openxmlformats.org/officeDocument/2006/relationships/slide" Target="/ppt/slides/slide5.xml" Id="R848d292739cf44fe" /><Relationship Type="http://schemas.openxmlformats.org/officeDocument/2006/relationships/slide" Target="/ppt/slides/slide6.xml" Id="R906d0f205a7543a9" /><Relationship Type="http://schemas.openxmlformats.org/officeDocument/2006/relationships/slide" Target="/ppt/slides/slide7.xml" Id="Rc058cbedded943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8b0f46479041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bab1074c84d70" /><Relationship Type="http://schemas.openxmlformats.org/officeDocument/2006/relationships/theme" Target="/ppt/slideMasters/theme/theme1.xml" Id="Rb2fb376b5e154b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2bab1074c84d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5a813926d4d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35efd89344c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d765bd79643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53f59c9a448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c95300e3942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f2b98d15f4e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66f512e1546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ROMERIKE BUSS OG TRAILERSKOLE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BUSS OG TRAILERSKOLE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ROMERIKE BUSS OG TRAILERSKOLE AS ble etablert [år] og holder til i Kløfta.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BUSS OG TRAILERSKOLE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BUSS OG TRAILERSKOLE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BUSS OG TRAILERSKOLE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13 197 018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326 660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316 704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939 492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2 554 498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BUSS OG TRAILERSKOLE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RBT HOLDING AS  –  73,5 %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JOHN GUDMUND  –  17,5 %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GRØNVOLD MARIT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DAG EIVIND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BUSS OG TRAILERSKOLE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Dyrskuevegen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2040 Kløfta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94 35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989 004 115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ROMERIKE BUSS OG TRAILERSKOLE AS</a:t>
            </a:r>
          </a:p>
        </p:txBody>
      </p:sp>
    </p:spTree>
  </p:cSld>
  <p:clrMapOvr>
    <a:masterClrMapping xmlns:a="http://schemas.openxmlformats.org/drawingml/2006/main"/>
  </p:clrMapOvr>
</p:sld>
</file>