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3f99436059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e1a8492258433c"/>
  </p:sldMasterIdLst>
  <p:sldIdLst>
    <p:sldId xmlns:r="http://schemas.openxmlformats.org/officeDocument/2006/relationships" id="256" r:id="R82bbb12a26c640b5"/>
    <p:sldId xmlns:r="http://schemas.openxmlformats.org/officeDocument/2006/relationships" id="257" r:id="Rc20d9b0c6479446d"/>
    <p:sldId xmlns:r="http://schemas.openxmlformats.org/officeDocument/2006/relationships" id="258" r:id="R8e8c5b18cbee4a9b"/>
    <p:sldId xmlns:r="http://schemas.openxmlformats.org/officeDocument/2006/relationships" id="259" r:id="Rb85f7c1cc9824a72"/>
    <p:sldId xmlns:r="http://schemas.openxmlformats.org/officeDocument/2006/relationships" id="260" r:id="R333902a3cc8344ab"/>
    <p:sldId xmlns:r="http://schemas.openxmlformats.org/officeDocument/2006/relationships" id="261" r:id="Rc43e073ccf22433c"/>
    <p:sldId xmlns:r="http://schemas.openxmlformats.org/officeDocument/2006/relationships" id="262" r:id="R50643750815446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1a8492258433c" /><Relationship Type="http://schemas.openxmlformats.org/officeDocument/2006/relationships/slide" Target="/ppt/slides/slide1.xml" Id="R82bbb12a26c640b5" /><Relationship Type="http://schemas.openxmlformats.org/officeDocument/2006/relationships/slide" Target="/ppt/slides/slide2.xml" Id="Rc20d9b0c6479446d" /><Relationship Type="http://schemas.openxmlformats.org/officeDocument/2006/relationships/slide" Target="/ppt/slides/slide3.xml" Id="R8e8c5b18cbee4a9b" /><Relationship Type="http://schemas.openxmlformats.org/officeDocument/2006/relationships/slide" Target="/ppt/slides/slide4.xml" Id="Rb85f7c1cc9824a72" /><Relationship Type="http://schemas.openxmlformats.org/officeDocument/2006/relationships/slide" Target="/ppt/slides/slide5.xml" Id="R333902a3cc8344ab" /><Relationship Type="http://schemas.openxmlformats.org/officeDocument/2006/relationships/slide" Target="/ppt/slides/slide6.xml" Id="Rc43e073ccf22433c" /><Relationship Type="http://schemas.openxmlformats.org/officeDocument/2006/relationships/slide" Target="/ppt/slides/slide7.xml" Id="R50643750815446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9519dc17649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7e8c813334280" /><Relationship Type="http://schemas.openxmlformats.org/officeDocument/2006/relationships/theme" Target="/ppt/slideMasters/theme/theme1.xml" Id="R7d707b308f0d47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37e8c8133342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464dce66d4d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6ab2b2a91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3b2704458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f898d45b140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0e000cb0946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1fb0bfed745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91847b15449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MEIER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MEIER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−4 334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1 724 567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KVIKSTAD EIVIND MEIER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989 004 093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MEIER INVEST AS</a:t>
            </a:r>
          </a:p>
        </p:txBody>
      </p:sp>
    </p:spTree>
  </p:cSld>
  <p:clrMapOvr>
    <a:masterClrMapping xmlns:a="http://schemas.openxmlformats.org/drawingml/2006/main"/>
  </p:clrMapOvr>
</p:sld>
</file>