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fe4b613a140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e60371aa44180"/>
  </p:sldMasterIdLst>
  <p:sldIdLst>
    <p:sldId xmlns:r="http://schemas.openxmlformats.org/officeDocument/2006/relationships" id="256" r:id="R864380cffb1741c5"/>
    <p:sldId xmlns:r="http://schemas.openxmlformats.org/officeDocument/2006/relationships" id="257" r:id="Ra8fc705c30d34fd3"/>
    <p:sldId xmlns:r="http://schemas.openxmlformats.org/officeDocument/2006/relationships" id="258" r:id="R62faee90c7f54e72"/>
    <p:sldId xmlns:r="http://schemas.openxmlformats.org/officeDocument/2006/relationships" id="259" r:id="R8c56639ec8394ade"/>
    <p:sldId xmlns:r="http://schemas.openxmlformats.org/officeDocument/2006/relationships" id="260" r:id="Rd75db20540624056"/>
    <p:sldId xmlns:r="http://schemas.openxmlformats.org/officeDocument/2006/relationships" id="261" r:id="Rc26f6c9f20f046d9"/>
    <p:sldId xmlns:r="http://schemas.openxmlformats.org/officeDocument/2006/relationships" id="262" r:id="R73e46d0b7c5d4b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e60371aa44180" /><Relationship Type="http://schemas.openxmlformats.org/officeDocument/2006/relationships/slide" Target="/ppt/slides/slide1.xml" Id="R864380cffb1741c5" /><Relationship Type="http://schemas.openxmlformats.org/officeDocument/2006/relationships/slide" Target="/ppt/slides/slide2.xml" Id="Ra8fc705c30d34fd3" /><Relationship Type="http://schemas.openxmlformats.org/officeDocument/2006/relationships/slide" Target="/ppt/slides/slide3.xml" Id="R62faee90c7f54e72" /><Relationship Type="http://schemas.openxmlformats.org/officeDocument/2006/relationships/slide" Target="/ppt/slides/slide4.xml" Id="R8c56639ec8394ade" /><Relationship Type="http://schemas.openxmlformats.org/officeDocument/2006/relationships/slide" Target="/ppt/slides/slide5.xml" Id="Rd75db20540624056" /><Relationship Type="http://schemas.openxmlformats.org/officeDocument/2006/relationships/slide" Target="/ppt/slides/slide6.xml" Id="Rc26f6c9f20f046d9" /><Relationship Type="http://schemas.openxmlformats.org/officeDocument/2006/relationships/slide" Target="/ppt/slides/slide7.xml" Id="R73e46d0b7c5d4b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52ef856af40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82f4b6d90449e" /><Relationship Type="http://schemas.openxmlformats.org/officeDocument/2006/relationships/theme" Target="/ppt/slideMasters/theme/theme1.xml" Id="R83a379483f28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82f4b6d90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107ae45c14b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0ffc585674f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dd943999e4d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95f16344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78724254644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9b6be564a4a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e4a845cb940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LØVAAS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LØVAAS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Sperrevikvegen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