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0cd0125563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f046d04fe487a"/>
  </p:sldMasterIdLst>
  <p:sldIdLst>
    <p:sldId xmlns:r="http://schemas.openxmlformats.org/officeDocument/2006/relationships" id="256" r:id="Rd106fbd59fc4440f"/>
    <p:sldId xmlns:r="http://schemas.openxmlformats.org/officeDocument/2006/relationships" id="257" r:id="R503e11bc015e4159"/>
    <p:sldId xmlns:r="http://schemas.openxmlformats.org/officeDocument/2006/relationships" id="258" r:id="Rb475834710b84eba"/>
    <p:sldId xmlns:r="http://schemas.openxmlformats.org/officeDocument/2006/relationships" id="259" r:id="Rc2e37ffcb41243f9"/>
    <p:sldId xmlns:r="http://schemas.openxmlformats.org/officeDocument/2006/relationships" id="260" r:id="Rd00227c8efc14d0c"/>
    <p:sldId xmlns:r="http://schemas.openxmlformats.org/officeDocument/2006/relationships" id="261" r:id="Rc9b9667714e04f2e"/>
    <p:sldId xmlns:r="http://schemas.openxmlformats.org/officeDocument/2006/relationships" id="262" r:id="R1ae6b37a640a48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f046d04fe487a" /><Relationship Type="http://schemas.openxmlformats.org/officeDocument/2006/relationships/slide" Target="/ppt/slides/slide1.xml" Id="Rd106fbd59fc4440f" /><Relationship Type="http://schemas.openxmlformats.org/officeDocument/2006/relationships/slide" Target="/ppt/slides/slide2.xml" Id="R503e11bc015e4159" /><Relationship Type="http://schemas.openxmlformats.org/officeDocument/2006/relationships/slide" Target="/ppt/slides/slide3.xml" Id="Rb475834710b84eba" /><Relationship Type="http://schemas.openxmlformats.org/officeDocument/2006/relationships/slide" Target="/ppt/slides/slide4.xml" Id="Rc2e37ffcb41243f9" /><Relationship Type="http://schemas.openxmlformats.org/officeDocument/2006/relationships/slide" Target="/ppt/slides/slide5.xml" Id="Rd00227c8efc14d0c" /><Relationship Type="http://schemas.openxmlformats.org/officeDocument/2006/relationships/slide" Target="/ppt/slides/slide6.xml" Id="Rc9b9667714e04f2e" /><Relationship Type="http://schemas.openxmlformats.org/officeDocument/2006/relationships/slide" Target="/ppt/slides/slide7.xml" Id="R1ae6b37a640a48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927e4197346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52776c1b14510" /><Relationship Type="http://schemas.openxmlformats.org/officeDocument/2006/relationships/theme" Target="/ppt/slideMasters/theme/theme1.xml" Id="R600949f142a841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952776c1b145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67dd73aaf47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60d6fcf0348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d9f58287349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473f5548f40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645ede77d43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22448334542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636eeb48b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