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705943c6ed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02749ca224df9"/>
  </p:sldMasterIdLst>
  <p:sldIdLst>
    <p:sldId xmlns:r="http://schemas.openxmlformats.org/officeDocument/2006/relationships" id="256" r:id="R30e0aa7679f44073"/>
    <p:sldId xmlns:r="http://schemas.openxmlformats.org/officeDocument/2006/relationships" id="257" r:id="R080f1990d08348b0"/>
    <p:sldId xmlns:r="http://schemas.openxmlformats.org/officeDocument/2006/relationships" id="258" r:id="R60c1d2caca484689"/>
    <p:sldId xmlns:r="http://schemas.openxmlformats.org/officeDocument/2006/relationships" id="259" r:id="R8daa7db0ee7748d0"/>
    <p:sldId xmlns:r="http://schemas.openxmlformats.org/officeDocument/2006/relationships" id="260" r:id="Rbdbef686d204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02749ca224df9" /><Relationship Type="http://schemas.openxmlformats.org/officeDocument/2006/relationships/slide" Target="/ppt/slides/slide1.xml" Id="R30e0aa7679f44073" /><Relationship Type="http://schemas.openxmlformats.org/officeDocument/2006/relationships/slide" Target="/ppt/slides/slide2.xml" Id="R080f1990d08348b0" /><Relationship Type="http://schemas.openxmlformats.org/officeDocument/2006/relationships/slide" Target="/ppt/slides/slide3.xml" Id="R60c1d2caca484689" /><Relationship Type="http://schemas.openxmlformats.org/officeDocument/2006/relationships/slide" Target="/ppt/slides/slide4.xml" Id="R8daa7db0ee7748d0" /><Relationship Type="http://schemas.openxmlformats.org/officeDocument/2006/relationships/slide" Target="/ppt/slides/slide5.xml" Id="Rbdbef686d204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e566fcbaf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e2084d80a492c" /><Relationship Type="http://schemas.openxmlformats.org/officeDocument/2006/relationships/theme" Target="/ppt/slideMasters/theme/theme1.xml" Id="R5695fac0ee70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e2084d80a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3ab91bc00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bf0aa44a7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8b59fb5ea49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b8ff2840a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d953137c6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ÅGE VAA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VAA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VAA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VAA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VAA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VAA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989 002 945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ÅGE VAA HOLDING AS</a:t>
            </a:r>
          </a:p>
        </p:txBody>
      </p:sp>
    </p:spTree>
  </p:cSld>
  <p:clrMapOvr>
    <a:masterClrMapping xmlns:a="http://schemas.openxmlformats.org/drawingml/2006/main"/>
  </p:clrMapOvr>
</p:sld>
</file>