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bf7164cf9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c08a8932e43a1"/>
  </p:sldMasterIdLst>
  <p:sldIdLst>
    <p:sldId xmlns:r="http://schemas.openxmlformats.org/officeDocument/2006/relationships" id="256" r:id="R1ff8bceb9239492b"/>
    <p:sldId xmlns:r="http://schemas.openxmlformats.org/officeDocument/2006/relationships" id="257" r:id="Re0e4586bf15948e1"/>
    <p:sldId xmlns:r="http://schemas.openxmlformats.org/officeDocument/2006/relationships" id="258" r:id="Ra917dc3c0430485d"/>
    <p:sldId xmlns:r="http://schemas.openxmlformats.org/officeDocument/2006/relationships" id="259" r:id="R7d55c05c04ec4452"/>
    <p:sldId xmlns:r="http://schemas.openxmlformats.org/officeDocument/2006/relationships" id="260" r:id="Rcdb9bc0abbf1414d"/>
    <p:sldId xmlns:r="http://schemas.openxmlformats.org/officeDocument/2006/relationships" id="261" r:id="Ree67b85bcd544591"/>
    <p:sldId xmlns:r="http://schemas.openxmlformats.org/officeDocument/2006/relationships" id="262" r:id="R8afa4c4159674e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c08a8932e43a1" /><Relationship Type="http://schemas.openxmlformats.org/officeDocument/2006/relationships/slide" Target="/ppt/slides/slide1.xml" Id="R1ff8bceb9239492b" /><Relationship Type="http://schemas.openxmlformats.org/officeDocument/2006/relationships/slide" Target="/ppt/slides/slide2.xml" Id="Re0e4586bf15948e1" /><Relationship Type="http://schemas.openxmlformats.org/officeDocument/2006/relationships/slide" Target="/ppt/slides/slide3.xml" Id="Ra917dc3c0430485d" /><Relationship Type="http://schemas.openxmlformats.org/officeDocument/2006/relationships/slide" Target="/ppt/slides/slide4.xml" Id="R7d55c05c04ec4452" /><Relationship Type="http://schemas.openxmlformats.org/officeDocument/2006/relationships/slide" Target="/ppt/slides/slide5.xml" Id="Rcdb9bc0abbf1414d" /><Relationship Type="http://schemas.openxmlformats.org/officeDocument/2006/relationships/slide" Target="/ppt/slides/slide6.xml" Id="Ree67b85bcd544591" /><Relationship Type="http://schemas.openxmlformats.org/officeDocument/2006/relationships/slide" Target="/ppt/slides/slide7.xml" Id="R8afa4c4159674e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5e82c530a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56e5f29444d92" /><Relationship Type="http://schemas.openxmlformats.org/officeDocument/2006/relationships/theme" Target="/ppt/slideMasters/theme/theme1.xml" Id="R0670c65b52424c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e56e5f2944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9f070c419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7630257a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4e4f744bb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17d20063e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bab790beb42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9aea8a83a4d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0d1d84f184a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PG.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7 596 875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38 053 315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53 618 265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EKROLL  –  75,9 %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EKROLL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EKROLL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EKROLL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Sjømannsvegen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70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mail@sunnkom.no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989 001 965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PG. HOLDING AS</a:t>
            </a:r>
          </a:p>
        </p:txBody>
      </p:sp>
    </p:spTree>
  </p:cSld>
  <p:clrMapOvr>
    <a:masterClrMapping xmlns:a="http://schemas.openxmlformats.org/drawingml/2006/main"/>
  </p:clrMapOvr>
</p:sld>
</file>