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c8fe371ed43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e5e0fd71b4100"/>
  </p:sldMasterIdLst>
  <p:sldIdLst>
    <p:sldId xmlns:r="http://schemas.openxmlformats.org/officeDocument/2006/relationships" id="256" r:id="Raf18fe2fa35841d9"/>
    <p:sldId xmlns:r="http://schemas.openxmlformats.org/officeDocument/2006/relationships" id="257" r:id="R1cd3e4a88a024efe"/>
    <p:sldId xmlns:r="http://schemas.openxmlformats.org/officeDocument/2006/relationships" id="258" r:id="R6a55fa6c724b4d43"/>
    <p:sldId xmlns:r="http://schemas.openxmlformats.org/officeDocument/2006/relationships" id="259" r:id="R699b86bc045b4096"/>
    <p:sldId xmlns:r="http://schemas.openxmlformats.org/officeDocument/2006/relationships" id="260" r:id="R9ec52735c90e477b"/>
    <p:sldId xmlns:r="http://schemas.openxmlformats.org/officeDocument/2006/relationships" id="261" r:id="Ra336f936a0d0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e5e0fd71b4100" /><Relationship Type="http://schemas.openxmlformats.org/officeDocument/2006/relationships/slide" Target="/ppt/slides/slide1.xml" Id="Raf18fe2fa35841d9" /><Relationship Type="http://schemas.openxmlformats.org/officeDocument/2006/relationships/slide" Target="/ppt/slides/slide2.xml" Id="R1cd3e4a88a024efe" /><Relationship Type="http://schemas.openxmlformats.org/officeDocument/2006/relationships/slide" Target="/ppt/slides/slide3.xml" Id="R6a55fa6c724b4d43" /><Relationship Type="http://schemas.openxmlformats.org/officeDocument/2006/relationships/slide" Target="/ppt/slides/slide4.xml" Id="R699b86bc045b4096" /><Relationship Type="http://schemas.openxmlformats.org/officeDocument/2006/relationships/slide" Target="/ppt/slides/slide5.xml" Id="R9ec52735c90e477b" /><Relationship Type="http://schemas.openxmlformats.org/officeDocument/2006/relationships/slide" Target="/ppt/slides/slide6.xml" Id="Ra336f936a0d0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2f863a40c45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349bf54df4933" /><Relationship Type="http://schemas.openxmlformats.org/officeDocument/2006/relationships/theme" Target="/ppt/slideMasters/theme/theme1.xml" Id="R2cb525b8a674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349bf54df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58e9d43c4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8b773bf10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45c725f1f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18c140a1a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8e05291f0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c925e102e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KIRO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RUUD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HELGE AUNE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Chr. H. Bloms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51 98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988 988 634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HOLDING AS</a:t>
            </a:r>
          </a:p>
        </p:txBody>
      </p:sp>
    </p:spTree>
  </p:cSld>
  <p:clrMapOvr>
    <a:masterClrMapping xmlns:a="http://schemas.openxmlformats.org/drawingml/2006/main"/>
  </p:clrMapOvr>
</p:sld>
</file>