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12fd7c981f4a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3f0e17d9d04f9c"/>
  </p:sldMasterIdLst>
  <p:sldIdLst>
    <p:sldId xmlns:r="http://schemas.openxmlformats.org/officeDocument/2006/relationships" id="256" r:id="R261ff572a1db4228"/>
    <p:sldId xmlns:r="http://schemas.openxmlformats.org/officeDocument/2006/relationships" id="257" r:id="R5791bf87f7f949ae"/>
    <p:sldId xmlns:r="http://schemas.openxmlformats.org/officeDocument/2006/relationships" id="258" r:id="Reab214ffeef0498f"/>
    <p:sldId xmlns:r="http://schemas.openxmlformats.org/officeDocument/2006/relationships" id="259" r:id="Rc7b85c75a1cd4796"/>
    <p:sldId xmlns:r="http://schemas.openxmlformats.org/officeDocument/2006/relationships" id="260" r:id="R746bba7536e14e5e"/>
    <p:sldId xmlns:r="http://schemas.openxmlformats.org/officeDocument/2006/relationships" id="261" r:id="Rbe235b89956c43d7"/>
    <p:sldId xmlns:r="http://schemas.openxmlformats.org/officeDocument/2006/relationships" id="262" r:id="R7a89e5c95cda4e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3f0e17d9d04f9c" /><Relationship Type="http://schemas.openxmlformats.org/officeDocument/2006/relationships/slide" Target="/ppt/slides/slide1.xml" Id="R261ff572a1db4228" /><Relationship Type="http://schemas.openxmlformats.org/officeDocument/2006/relationships/slide" Target="/ppt/slides/slide2.xml" Id="R5791bf87f7f949ae" /><Relationship Type="http://schemas.openxmlformats.org/officeDocument/2006/relationships/slide" Target="/ppt/slides/slide3.xml" Id="Reab214ffeef0498f" /><Relationship Type="http://schemas.openxmlformats.org/officeDocument/2006/relationships/slide" Target="/ppt/slides/slide4.xml" Id="Rc7b85c75a1cd4796" /><Relationship Type="http://schemas.openxmlformats.org/officeDocument/2006/relationships/slide" Target="/ppt/slides/slide5.xml" Id="R746bba7536e14e5e" /><Relationship Type="http://schemas.openxmlformats.org/officeDocument/2006/relationships/slide" Target="/ppt/slides/slide6.xml" Id="Rbe235b89956c43d7" /><Relationship Type="http://schemas.openxmlformats.org/officeDocument/2006/relationships/slide" Target="/ppt/slides/slide7.xml" Id="R7a89e5c95cda4e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ebcfb2d8c443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208f89e2e46c3" /><Relationship Type="http://schemas.openxmlformats.org/officeDocument/2006/relationships/theme" Target="/ppt/slideMasters/theme/theme1.xml" Id="R2b13f95de6264d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7208f89e2e46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2c58e7af54f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bbbc2c34c49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739a2618b41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27e5f09ab4c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1dc9c065049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4b2c75b2544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cade2c66ff43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CLARION HOTEL ENERGY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CLARION HOTEL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CLARION HOTEL ENERGY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CLARION HOTEL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CLARION HOTEL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CLARION HOTEL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199 270 217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27 184 944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22 028 349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27 186 526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83 476 779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CLARION HOTEL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CHOICE HOTELS &amp; RESORTS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CLARION HOTEL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Ishockeyveien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34 78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cl.energy@choice.no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www.nordicchoicehotels.no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988 988 391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CLARION HOTEL ENERGY AS</a:t>
            </a:r>
          </a:p>
        </p:txBody>
      </p:sp>
    </p:spTree>
  </p:cSld>
  <p:clrMapOvr>
    <a:masterClrMapping xmlns:a="http://schemas.openxmlformats.org/drawingml/2006/main"/>
  </p:clrMapOvr>
</p:sld>
</file>