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a2189a657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5262833e9a483c"/>
  </p:sldMasterIdLst>
  <p:sldIdLst>
    <p:sldId xmlns:r="http://schemas.openxmlformats.org/officeDocument/2006/relationships" id="256" r:id="Rafec77a058b14b7b"/>
    <p:sldId xmlns:r="http://schemas.openxmlformats.org/officeDocument/2006/relationships" id="257" r:id="R566550356ef2435e"/>
    <p:sldId xmlns:r="http://schemas.openxmlformats.org/officeDocument/2006/relationships" id="258" r:id="Rf0a793cbff2f4054"/>
    <p:sldId xmlns:r="http://schemas.openxmlformats.org/officeDocument/2006/relationships" id="259" r:id="Ra32f871b99274e20"/>
    <p:sldId xmlns:r="http://schemas.openxmlformats.org/officeDocument/2006/relationships" id="260" r:id="Rc773cc768493404c"/>
    <p:sldId xmlns:r="http://schemas.openxmlformats.org/officeDocument/2006/relationships" id="261" r:id="R0a5b2bf33a464968"/>
    <p:sldId xmlns:r="http://schemas.openxmlformats.org/officeDocument/2006/relationships" id="262" r:id="Rb35072b3313b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262833e9a483c" /><Relationship Type="http://schemas.openxmlformats.org/officeDocument/2006/relationships/slide" Target="/ppt/slides/slide1.xml" Id="Rafec77a058b14b7b" /><Relationship Type="http://schemas.openxmlformats.org/officeDocument/2006/relationships/slide" Target="/ppt/slides/slide2.xml" Id="R566550356ef2435e" /><Relationship Type="http://schemas.openxmlformats.org/officeDocument/2006/relationships/slide" Target="/ppt/slides/slide3.xml" Id="Rf0a793cbff2f4054" /><Relationship Type="http://schemas.openxmlformats.org/officeDocument/2006/relationships/slide" Target="/ppt/slides/slide4.xml" Id="Ra32f871b99274e20" /><Relationship Type="http://schemas.openxmlformats.org/officeDocument/2006/relationships/slide" Target="/ppt/slides/slide5.xml" Id="Rc773cc768493404c" /><Relationship Type="http://schemas.openxmlformats.org/officeDocument/2006/relationships/slide" Target="/ppt/slides/slide6.xml" Id="R0a5b2bf33a464968" /><Relationship Type="http://schemas.openxmlformats.org/officeDocument/2006/relationships/slide" Target="/ppt/slides/slide7.xml" Id="Rb35072b3313b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585fdb3a7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81725794b41f7" /><Relationship Type="http://schemas.openxmlformats.org/officeDocument/2006/relationships/theme" Target="/ppt/slideMasters/theme/theme1.xml" Id="R7ea6c68693a9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81725794b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66cb8dc3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6330f60c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d53406e75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2358522fd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2f8e7409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df6e030b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6b5a2fa4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KJERSTI GJERDE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GJERDE AS ble etablert [år] og holder til i Innfjorden.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2 398 500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KROGSÆTER KJERSTI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Berillvegen 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6315 Innfjorden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