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560d43ec0b47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6201fba3f440b"/>
  </p:sldMasterIdLst>
  <p:sldIdLst>
    <p:sldId xmlns:r="http://schemas.openxmlformats.org/officeDocument/2006/relationships" id="256" r:id="Rb61bd62abf224954"/>
    <p:sldId xmlns:r="http://schemas.openxmlformats.org/officeDocument/2006/relationships" id="257" r:id="R90d9ca187f6345b3"/>
    <p:sldId xmlns:r="http://schemas.openxmlformats.org/officeDocument/2006/relationships" id="258" r:id="R88e32a9daa2f4af5"/>
    <p:sldId xmlns:r="http://schemas.openxmlformats.org/officeDocument/2006/relationships" id="259" r:id="Rb6d040b01ab54a46"/>
    <p:sldId xmlns:r="http://schemas.openxmlformats.org/officeDocument/2006/relationships" id="260" r:id="Rcc5a0c2db3df4ff0"/>
    <p:sldId xmlns:r="http://schemas.openxmlformats.org/officeDocument/2006/relationships" id="261" r:id="Rb9052d58f3e0415e"/>
    <p:sldId xmlns:r="http://schemas.openxmlformats.org/officeDocument/2006/relationships" id="262" r:id="R51c618b13ccd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6201fba3f440b" /><Relationship Type="http://schemas.openxmlformats.org/officeDocument/2006/relationships/slide" Target="/ppt/slides/slide1.xml" Id="Rb61bd62abf224954" /><Relationship Type="http://schemas.openxmlformats.org/officeDocument/2006/relationships/slide" Target="/ppt/slides/slide2.xml" Id="R90d9ca187f6345b3" /><Relationship Type="http://schemas.openxmlformats.org/officeDocument/2006/relationships/slide" Target="/ppt/slides/slide3.xml" Id="R88e32a9daa2f4af5" /><Relationship Type="http://schemas.openxmlformats.org/officeDocument/2006/relationships/slide" Target="/ppt/slides/slide4.xml" Id="Rb6d040b01ab54a46" /><Relationship Type="http://schemas.openxmlformats.org/officeDocument/2006/relationships/slide" Target="/ppt/slides/slide5.xml" Id="Rcc5a0c2db3df4ff0" /><Relationship Type="http://schemas.openxmlformats.org/officeDocument/2006/relationships/slide" Target="/ppt/slides/slide6.xml" Id="Rb9052d58f3e0415e" /><Relationship Type="http://schemas.openxmlformats.org/officeDocument/2006/relationships/slide" Target="/ppt/slides/slide7.xml" Id="R51c618b13ccd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f97376338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5c3aaf584513" /><Relationship Type="http://schemas.openxmlformats.org/officeDocument/2006/relationships/theme" Target="/ppt/slideMasters/theme/theme1.xml" Id="R2dc0b26e6f5f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45c3aaf58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16c03578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4a1cefdf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78d9eb4d42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2adfa549c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430d9063f47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22529cad5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306f74147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