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bbae5df29444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4cedfe91f1446f"/>
  </p:sldMasterIdLst>
  <p:sldIdLst>
    <p:sldId xmlns:r="http://schemas.openxmlformats.org/officeDocument/2006/relationships" id="256" r:id="Rd1aeec200bf241fb"/>
    <p:sldId xmlns:r="http://schemas.openxmlformats.org/officeDocument/2006/relationships" id="257" r:id="R49eb828dffab412d"/>
    <p:sldId xmlns:r="http://schemas.openxmlformats.org/officeDocument/2006/relationships" id="258" r:id="Rf169bd704f5b4c39"/>
    <p:sldId xmlns:r="http://schemas.openxmlformats.org/officeDocument/2006/relationships" id="259" r:id="R7eed8352bce24ba8"/>
    <p:sldId xmlns:r="http://schemas.openxmlformats.org/officeDocument/2006/relationships" id="260" r:id="R224b51e2bf814871"/>
    <p:sldId xmlns:r="http://schemas.openxmlformats.org/officeDocument/2006/relationships" id="261" r:id="R95c687d354954747"/>
    <p:sldId xmlns:r="http://schemas.openxmlformats.org/officeDocument/2006/relationships" id="262" r:id="R1e2390b2673f47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4cedfe91f1446f" /><Relationship Type="http://schemas.openxmlformats.org/officeDocument/2006/relationships/slide" Target="/ppt/slides/slide1.xml" Id="Rd1aeec200bf241fb" /><Relationship Type="http://schemas.openxmlformats.org/officeDocument/2006/relationships/slide" Target="/ppt/slides/slide2.xml" Id="R49eb828dffab412d" /><Relationship Type="http://schemas.openxmlformats.org/officeDocument/2006/relationships/slide" Target="/ppt/slides/slide3.xml" Id="Rf169bd704f5b4c39" /><Relationship Type="http://schemas.openxmlformats.org/officeDocument/2006/relationships/slide" Target="/ppt/slides/slide4.xml" Id="R7eed8352bce24ba8" /><Relationship Type="http://schemas.openxmlformats.org/officeDocument/2006/relationships/slide" Target="/ppt/slides/slide5.xml" Id="R224b51e2bf814871" /><Relationship Type="http://schemas.openxmlformats.org/officeDocument/2006/relationships/slide" Target="/ppt/slides/slide6.xml" Id="R95c687d354954747" /><Relationship Type="http://schemas.openxmlformats.org/officeDocument/2006/relationships/slide" Target="/ppt/slides/slide7.xml" Id="R1e2390b2673f47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3379acdb654e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a9b24652a45b6" /><Relationship Type="http://schemas.openxmlformats.org/officeDocument/2006/relationships/theme" Target="/ppt/slideMasters/theme/theme1.xml" Id="Rdc037b5e6fb546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1a9b24652a45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46721167440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5acb5eab448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b98b332bd42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592148a0d49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e7440a56e46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4461119144c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6b462f7fd42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GETUR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−297 290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7 026 729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7 054 046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PEHRSON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Helldalshaugen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5226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988 985 295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GETUR AS</a:t>
            </a:r>
          </a:p>
        </p:txBody>
      </p:sp>
    </p:spTree>
  </p:cSld>
  <p:clrMapOvr>
    <a:masterClrMapping xmlns:a="http://schemas.openxmlformats.org/drawingml/2006/main"/>
  </p:clrMapOvr>
</p:sld>
</file>