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4912fb74a041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ab46d150bf4b72"/>
  </p:sldMasterIdLst>
  <p:sldIdLst>
    <p:sldId xmlns:r="http://schemas.openxmlformats.org/officeDocument/2006/relationships" id="256" r:id="R3219d2d04abf4de4"/>
    <p:sldId xmlns:r="http://schemas.openxmlformats.org/officeDocument/2006/relationships" id="257" r:id="R6f7fa586cccf4261"/>
    <p:sldId xmlns:r="http://schemas.openxmlformats.org/officeDocument/2006/relationships" id="258" r:id="Re72f65bf641d48dd"/>
    <p:sldId xmlns:r="http://schemas.openxmlformats.org/officeDocument/2006/relationships" id="259" r:id="Ra531c13a9aec43af"/>
    <p:sldId xmlns:r="http://schemas.openxmlformats.org/officeDocument/2006/relationships" id="260" r:id="R750d8c7d227d4e2f"/>
    <p:sldId xmlns:r="http://schemas.openxmlformats.org/officeDocument/2006/relationships" id="261" r:id="R52118ff574cd4bf9"/>
    <p:sldId xmlns:r="http://schemas.openxmlformats.org/officeDocument/2006/relationships" id="262" r:id="Rd4ce282d83884e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ab46d150bf4b72" /><Relationship Type="http://schemas.openxmlformats.org/officeDocument/2006/relationships/slide" Target="/ppt/slides/slide1.xml" Id="R3219d2d04abf4de4" /><Relationship Type="http://schemas.openxmlformats.org/officeDocument/2006/relationships/slide" Target="/ppt/slides/slide2.xml" Id="R6f7fa586cccf4261" /><Relationship Type="http://schemas.openxmlformats.org/officeDocument/2006/relationships/slide" Target="/ppt/slides/slide3.xml" Id="Re72f65bf641d48dd" /><Relationship Type="http://schemas.openxmlformats.org/officeDocument/2006/relationships/slide" Target="/ppt/slides/slide4.xml" Id="Ra531c13a9aec43af" /><Relationship Type="http://schemas.openxmlformats.org/officeDocument/2006/relationships/slide" Target="/ppt/slides/slide5.xml" Id="R750d8c7d227d4e2f" /><Relationship Type="http://schemas.openxmlformats.org/officeDocument/2006/relationships/slide" Target="/ppt/slides/slide6.xml" Id="R52118ff574cd4bf9" /><Relationship Type="http://schemas.openxmlformats.org/officeDocument/2006/relationships/slide" Target="/ppt/slides/slide7.xml" Id="Rd4ce282d83884e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2847723a3f44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2806d4f334346" /><Relationship Type="http://schemas.openxmlformats.org/officeDocument/2006/relationships/theme" Target="/ppt/slideMasters/theme/theme1.xml" Id="R177e2314324e43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32806d4f3343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e15d28bab42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fc6441f904c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263b6a84243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8ea5dfc0942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314bd98f143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0950a050449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d68dfa0fe4a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HELSEKOSTEN VERDAL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HELSEKOSTEN VERDAL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HELSEKOSTEN VERDAL AS ble etablert [år] og holder til i Raufoss.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HELSEKOSTEN VERDAL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HELSEKOSTEN VERDAL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HELSEKOSTEN VERDAL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275 716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−1 327 011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185 888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−2 326 114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10 221 437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HELSEKOSTEN VERDAL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ENM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HUSTAD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HELSEKOSTEN VERDAL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Raufoss Industripark Bygg 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2830 Raufoss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57 04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988 980 676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HELSEKOSTEN VERDAL AS</a:t>
            </a:r>
          </a:p>
        </p:txBody>
      </p:sp>
    </p:spTree>
  </p:cSld>
  <p:clrMapOvr>
    <a:masterClrMapping xmlns:a="http://schemas.openxmlformats.org/drawingml/2006/main"/>
  </p:clrMapOvr>
</p:sld>
</file>